
<file path=[Content_Types].xml><?xml version="1.0" encoding="utf-8"?>
<Types xmlns="http://schemas.openxmlformats.org/package/2006/content-types">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35"/>
  </p:handoutMasterIdLst>
  <p:sldIdLst>
    <p:sldId id="645" r:id="rId3"/>
    <p:sldId id="804" r:id="rId5"/>
    <p:sldId id="853" r:id="rId6"/>
    <p:sldId id="818" r:id="rId7"/>
    <p:sldId id="821" r:id="rId8"/>
    <p:sldId id="822" r:id="rId9"/>
    <p:sldId id="823" r:id="rId10"/>
    <p:sldId id="824" r:id="rId11"/>
    <p:sldId id="825" r:id="rId12"/>
    <p:sldId id="826" r:id="rId13"/>
    <p:sldId id="831" r:id="rId14"/>
    <p:sldId id="828" r:id="rId15"/>
    <p:sldId id="830" r:id="rId16"/>
    <p:sldId id="834" r:id="rId17"/>
    <p:sldId id="835" r:id="rId18"/>
    <p:sldId id="836" r:id="rId19"/>
    <p:sldId id="837" r:id="rId20"/>
    <p:sldId id="838" r:id="rId21"/>
    <p:sldId id="839" r:id="rId22"/>
    <p:sldId id="840" r:id="rId23"/>
    <p:sldId id="841" r:id="rId24"/>
    <p:sldId id="842" r:id="rId25"/>
    <p:sldId id="844" r:id="rId26"/>
    <p:sldId id="845" r:id="rId27"/>
    <p:sldId id="846" r:id="rId28"/>
    <p:sldId id="847" r:id="rId29"/>
    <p:sldId id="848" r:id="rId30"/>
    <p:sldId id="849" r:id="rId31"/>
    <p:sldId id="850" r:id="rId32"/>
    <p:sldId id="851" r:id="rId33"/>
    <p:sldId id="852" r:id="rId34"/>
  </p:sldIdLst>
  <p:sldSz cx="12192000" cy="6858000"/>
  <p:notesSz cx="6858000" cy="9144000"/>
  <p:custDataLst>
    <p:tags r:id="rId4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5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刘宇" initials="刘宇" lastIdx="1"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87BF61"/>
    <a:srgbClr val="CC0000"/>
    <a:srgbClr val="6DD1B0"/>
    <a:srgbClr val="545864"/>
    <a:srgbClr val="42C398"/>
    <a:srgbClr val="A9D18E"/>
    <a:srgbClr val="004376"/>
    <a:srgbClr val="97450D"/>
    <a:srgbClr val="900A14"/>
    <a:srgbClr val="E6E6E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1782" autoAdjust="0"/>
    <p:restoredTop sz="93883" autoAdjust="0"/>
  </p:normalViewPr>
  <p:slideViewPr>
    <p:cSldViewPr snapToGrid="0" showGuides="1">
      <p:cViewPr varScale="1">
        <p:scale>
          <a:sx n="68" d="100"/>
          <a:sy n="68" d="100"/>
        </p:scale>
        <p:origin x="356" y="32"/>
      </p:cViewPr>
      <p:guideLst>
        <p:guide orient="horz" pos="2160"/>
        <p:guide pos="3850"/>
      </p:guideLst>
    </p:cSldViewPr>
  </p:slideViewPr>
  <p:notesTextViewPr>
    <p:cViewPr>
      <p:scale>
        <a:sx n="1" d="1"/>
        <a:sy n="1" d="1"/>
      </p:scale>
      <p:origin x="0" y="0"/>
    </p:cViewPr>
  </p:notesTextViewPr>
  <p:notesViewPr>
    <p:cSldViewPr snapToGrid="0">
      <p:cViewPr varScale="1">
        <p:scale>
          <a:sx n="52" d="100"/>
          <a:sy n="52" d="100"/>
        </p:scale>
        <p:origin x="1032" y="58"/>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0" Type="http://schemas.openxmlformats.org/officeDocument/2006/relationships/tags" Target="tags/tag86.xml"/><Relationship Id="rId4" Type="http://schemas.openxmlformats.org/officeDocument/2006/relationships/notesMaster" Target="notesMasters/notesMaster1.xml"/><Relationship Id="rId39" Type="http://schemas.openxmlformats.org/officeDocument/2006/relationships/commentAuthors" Target="commentAuthors.xml"/><Relationship Id="rId38" Type="http://schemas.openxmlformats.org/officeDocument/2006/relationships/tableStyles" Target="tableStyles.xml"/><Relationship Id="rId37" Type="http://schemas.openxmlformats.org/officeDocument/2006/relationships/viewProps" Target="viewProps.xml"/><Relationship Id="rId36" Type="http://schemas.openxmlformats.org/officeDocument/2006/relationships/presProps" Target="presProps.xml"/><Relationship Id="rId35" Type="http://schemas.openxmlformats.org/officeDocument/2006/relationships/handoutMaster" Target="handoutMasters/handoutMaster1.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4B3364D-83A8-49EC-B2E7-91F659D0E27B}"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7C9C85C-E547-44E6-A37C-DC754D5F6C33}"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2.png>
</file>

<file path=ppt/media/image3.png>
</file>

<file path=ppt/media/image4.wdp>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22A3BF-4D8C-4168-BB7A-ACC581B17219}"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2AB6AA-58C5-4E6F-AB8A-ED6F7C0439D9}"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F4218ABE-F604-4CA1-8826-485C89C7153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17827859-D435-4724-8223-727E6B974E2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B0325CB-8809-4562-9528-0DB355CAE7DF}"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17827859-D435-4724-8223-727E6B974E2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B0325CB-8809-4562-9528-0DB355CAE7DF}"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17827859-D435-4724-8223-727E6B974E2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B0325CB-8809-4562-9528-0DB355CAE7DF}"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17827859-D435-4724-8223-727E6B974E2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B0325CB-8809-4562-9528-0DB355CAE7DF}"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17827859-D435-4724-8223-727E6B974E2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B0325CB-8809-4562-9528-0DB355CAE7DF}"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17827859-D435-4724-8223-727E6B974E24}"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B0325CB-8809-4562-9528-0DB355CAE7DF}"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17827859-D435-4724-8223-727E6B974E24}"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BB0325CB-8809-4562-9528-0DB355CAE7DF}"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17827859-D435-4724-8223-727E6B974E24}"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BB0325CB-8809-4562-9528-0DB355CAE7DF}"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7827859-D435-4724-8223-727E6B974E24}"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BB0325CB-8809-4562-9528-0DB355CAE7DF}"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17827859-D435-4724-8223-727E6B974E24}"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B0325CB-8809-4562-9528-0DB355CAE7DF}"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17827859-D435-4724-8223-727E6B974E24}"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B0325CB-8809-4562-9528-0DB355CAE7DF}"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7827859-D435-4724-8223-727E6B974E24}"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B0325CB-8809-4562-9528-0DB355CAE7DF}"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7.xml"/><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tags" Target="../tags/tag22.xml"/><Relationship Id="rId3" Type="http://schemas.openxmlformats.org/officeDocument/2006/relationships/tags" Target="../tags/tag21.xml"/><Relationship Id="rId2" Type="http://schemas.openxmlformats.org/officeDocument/2006/relationships/image" Target="../media/image2.png"/><Relationship Id="rId1" Type="http://schemas.openxmlformats.org/officeDocument/2006/relationships/tags" Target="../tags/tag20.xml"/></Relationships>
</file>

<file path=ppt/slides/_rels/slide11.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tags" Target="../tags/tag25.xml"/><Relationship Id="rId3" Type="http://schemas.openxmlformats.org/officeDocument/2006/relationships/tags" Target="../tags/tag24.xml"/><Relationship Id="rId2" Type="http://schemas.openxmlformats.org/officeDocument/2006/relationships/image" Target="../media/image2.png"/><Relationship Id="rId1" Type="http://schemas.openxmlformats.org/officeDocument/2006/relationships/tags" Target="../tags/tag23.xml"/></Relationships>
</file>

<file path=ppt/slides/_rels/slide12.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tags" Target="../tags/tag28.xml"/><Relationship Id="rId3" Type="http://schemas.openxmlformats.org/officeDocument/2006/relationships/tags" Target="../tags/tag27.xml"/><Relationship Id="rId2" Type="http://schemas.openxmlformats.org/officeDocument/2006/relationships/image" Target="../media/image2.png"/><Relationship Id="rId1" Type="http://schemas.openxmlformats.org/officeDocument/2006/relationships/tags" Target="../tags/tag26.xml"/></Relationships>
</file>

<file path=ppt/slides/_rels/slide13.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tags" Target="../tags/tag31.xml"/><Relationship Id="rId3" Type="http://schemas.openxmlformats.org/officeDocument/2006/relationships/tags" Target="../tags/tag30.xml"/><Relationship Id="rId2" Type="http://schemas.openxmlformats.org/officeDocument/2006/relationships/image" Target="../media/image2.png"/><Relationship Id="rId1" Type="http://schemas.openxmlformats.org/officeDocument/2006/relationships/tags" Target="../tags/tag29.xml"/></Relationships>
</file>

<file path=ppt/slides/_rels/slide14.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tags" Target="../tags/tag34.xml"/><Relationship Id="rId3" Type="http://schemas.openxmlformats.org/officeDocument/2006/relationships/tags" Target="../tags/tag33.xml"/><Relationship Id="rId2" Type="http://schemas.openxmlformats.org/officeDocument/2006/relationships/image" Target="../media/image2.png"/><Relationship Id="rId1" Type="http://schemas.openxmlformats.org/officeDocument/2006/relationships/tags" Target="../tags/tag32.xml"/></Relationships>
</file>

<file path=ppt/slides/_rels/slide15.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tags" Target="../tags/tag37.xml"/><Relationship Id="rId3" Type="http://schemas.openxmlformats.org/officeDocument/2006/relationships/tags" Target="../tags/tag36.xml"/><Relationship Id="rId2" Type="http://schemas.openxmlformats.org/officeDocument/2006/relationships/image" Target="../media/image2.png"/><Relationship Id="rId1" Type="http://schemas.openxmlformats.org/officeDocument/2006/relationships/tags" Target="../tags/tag35.xml"/></Relationships>
</file>

<file path=ppt/slides/_rels/slide16.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tags" Target="../tags/tag40.xml"/><Relationship Id="rId3" Type="http://schemas.openxmlformats.org/officeDocument/2006/relationships/tags" Target="../tags/tag39.xml"/><Relationship Id="rId2" Type="http://schemas.openxmlformats.org/officeDocument/2006/relationships/image" Target="../media/image2.png"/><Relationship Id="rId1" Type="http://schemas.openxmlformats.org/officeDocument/2006/relationships/tags" Target="../tags/tag38.xml"/></Relationships>
</file>

<file path=ppt/slides/_rels/slide17.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tags" Target="../tags/tag43.xml"/><Relationship Id="rId3" Type="http://schemas.openxmlformats.org/officeDocument/2006/relationships/tags" Target="../tags/tag42.xml"/><Relationship Id="rId2" Type="http://schemas.openxmlformats.org/officeDocument/2006/relationships/image" Target="../media/image2.png"/><Relationship Id="rId1" Type="http://schemas.openxmlformats.org/officeDocument/2006/relationships/tags" Target="../tags/tag41.xml"/></Relationships>
</file>

<file path=ppt/slides/_rels/slide18.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tags" Target="../tags/tag46.xml"/><Relationship Id="rId3" Type="http://schemas.openxmlformats.org/officeDocument/2006/relationships/tags" Target="../tags/tag45.xml"/><Relationship Id="rId2" Type="http://schemas.openxmlformats.org/officeDocument/2006/relationships/image" Target="../media/image2.png"/><Relationship Id="rId1" Type="http://schemas.openxmlformats.org/officeDocument/2006/relationships/tags" Target="../tags/tag44.xml"/></Relationships>
</file>

<file path=ppt/slides/_rels/slide19.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tags" Target="../tags/tag49.xml"/><Relationship Id="rId3" Type="http://schemas.openxmlformats.org/officeDocument/2006/relationships/tags" Target="../tags/tag48.xml"/><Relationship Id="rId2" Type="http://schemas.openxmlformats.org/officeDocument/2006/relationships/image" Target="../media/image2.png"/><Relationship Id="rId1" Type="http://schemas.openxmlformats.org/officeDocument/2006/relationships/tags" Target="../tags/tag47.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microsoft.com/office/2007/relationships/hdphoto" Target="../media/image4.wdp"/><Relationship Id="rId1" Type="http://schemas.openxmlformats.org/officeDocument/2006/relationships/image" Target="../media/image3.png"/></Relationships>
</file>

<file path=ppt/slides/_rels/slide20.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tags" Target="../tags/tag52.xml"/><Relationship Id="rId3" Type="http://schemas.openxmlformats.org/officeDocument/2006/relationships/tags" Target="../tags/tag51.xml"/><Relationship Id="rId2" Type="http://schemas.openxmlformats.org/officeDocument/2006/relationships/image" Target="../media/image2.png"/><Relationship Id="rId1" Type="http://schemas.openxmlformats.org/officeDocument/2006/relationships/tags" Target="../tags/tag50.xml"/></Relationships>
</file>

<file path=ppt/slides/_rels/slide21.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tags" Target="../tags/tag55.xml"/><Relationship Id="rId3" Type="http://schemas.openxmlformats.org/officeDocument/2006/relationships/tags" Target="../tags/tag54.xml"/><Relationship Id="rId2" Type="http://schemas.openxmlformats.org/officeDocument/2006/relationships/image" Target="../media/image2.png"/><Relationship Id="rId1" Type="http://schemas.openxmlformats.org/officeDocument/2006/relationships/tags" Target="../tags/tag53.xml"/></Relationships>
</file>

<file path=ppt/slides/_rels/slide22.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tags" Target="../tags/tag58.xml"/><Relationship Id="rId3" Type="http://schemas.openxmlformats.org/officeDocument/2006/relationships/tags" Target="../tags/tag57.xml"/><Relationship Id="rId2" Type="http://schemas.openxmlformats.org/officeDocument/2006/relationships/image" Target="../media/image2.png"/><Relationship Id="rId1" Type="http://schemas.openxmlformats.org/officeDocument/2006/relationships/tags" Target="../tags/tag56.xml"/></Relationships>
</file>

<file path=ppt/slides/_rels/slide23.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tags" Target="../tags/tag61.xml"/><Relationship Id="rId3" Type="http://schemas.openxmlformats.org/officeDocument/2006/relationships/tags" Target="../tags/tag60.xml"/><Relationship Id="rId2" Type="http://schemas.openxmlformats.org/officeDocument/2006/relationships/image" Target="../media/image2.png"/><Relationship Id="rId1" Type="http://schemas.openxmlformats.org/officeDocument/2006/relationships/tags" Target="../tags/tag59.xml"/></Relationships>
</file>

<file path=ppt/slides/_rels/slide24.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tags" Target="../tags/tag64.xml"/><Relationship Id="rId3" Type="http://schemas.openxmlformats.org/officeDocument/2006/relationships/tags" Target="../tags/tag63.xml"/><Relationship Id="rId2" Type="http://schemas.openxmlformats.org/officeDocument/2006/relationships/image" Target="../media/image2.png"/><Relationship Id="rId1" Type="http://schemas.openxmlformats.org/officeDocument/2006/relationships/tags" Target="../tags/tag62.xml"/></Relationships>
</file>

<file path=ppt/slides/_rels/slide25.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tags" Target="../tags/tag67.xml"/><Relationship Id="rId3" Type="http://schemas.openxmlformats.org/officeDocument/2006/relationships/tags" Target="../tags/tag66.xml"/><Relationship Id="rId2" Type="http://schemas.openxmlformats.org/officeDocument/2006/relationships/image" Target="../media/image2.png"/><Relationship Id="rId1" Type="http://schemas.openxmlformats.org/officeDocument/2006/relationships/tags" Target="../tags/tag65.xml"/></Relationships>
</file>

<file path=ppt/slides/_rels/slide26.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tags" Target="../tags/tag70.xml"/><Relationship Id="rId3" Type="http://schemas.openxmlformats.org/officeDocument/2006/relationships/tags" Target="../tags/tag69.xml"/><Relationship Id="rId2" Type="http://schemas.openxmlformats.org/officeDocument/2006/relationships/image" Target="../media/image2.png"/><Relationship Id="rId1" Type="http://schemas.openxmlformats.org/officeDocument/2006/relationships/tags" Target="../tags/tag68.xml"/></Relationships>
</file>

<file path=ppt/slides/_rels/slide27.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tags" Target="../tags/tag73.xml"/><Relationship Id="rId3" Type="http://schemas.openxmlformats.org/officeDocument/2006/relationships/tags" Target="../tags/tag72.xml"/><Relationship Id="rId2" Type="http://schemas.openxmlformats.org/officeDocument/2006/relationships/image" Target="../media/image2.png"/><Relationship Id="rId1" Type="http://schemas.openxmlformats.org/officeDocument/2006/relationships/tags" Target="../tags/tag71.xml"/></Relationships>
</file>

<file path=ppt/slides/_rels/slide28.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tags" Target="../tags/tag76.xml"/><Relationship Id="rId3" Type="http://schemas.openxmlformats.org/officeDocument/2006/relationships/tags" Target="../tags/tag75.xml"/><Relationship Id="rId2" Type="http://schemas.openxmlformats.org/officeDocument/2006/relationships/image" Target="../media/image2.png"/><Relationship Id="rId1" Type="http://schemas.openxmlformats.org/officeDocument/2006/relationships/tags" Target="../tags/tag74.xml"/></Relationships>
</file>

<file path=ppt/slides/_rels/slide29.xml.rels><?xml version="1.0" encoding="UTF-8" standalone="yes"?>
<Relationships xmlns="http://schemas.openxmlformats.org/package/2006/relationships"><Relationship Id="rId6" Type="http://schemas.openxmlformats.org/officeDocument/2006/relationships/notesSlide" Target="../notesSlides/notesSlide2.xml"/><Relationship Id="rId5" Type="http://schemas.openxmlformats.org/officeDocument/2006/relationships/slideLayout" Target="../slideLayouts/slideLayout7.xml"/><Relationship Id="rId4" Type="http://schemas.openxmlformats.org/officeDocument/2006/relationships/tags" Target="../tags/tag79.xml"/><Relationship Id="rId3" Type="http://schemas.openxmlformats.org/officeDocument/2006/relationships/tags" Target="../tags/tag78.xml"/><Relationship Id="rId2" Type="http://schemas.openxmlformats.org/officeDocument/2006/relationships/image" Target="../media/image2.png"/><Relationship Id="rId1" Type="http://schemas.openxmlformats.org/officeDocument/2006/relationships/tags" Target="../tags/tag77.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png"/><Relationship Id="rId1" Type="http://schemas.openxmlformats.org/officeDocument/2006/relationships/tags" Target="../tags/tag1.xml"/></Relationships>
</file>

<file path=ppt/slides/_rels/slide30.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tags" Target="../tags/tag82.xml"/><Relationship Id="rId3" Type="http://schemas.openxmlformats.org/officeDocument/2006/relationships/tags" Target="../tags/tag81.xml"/><Relationship Id="rId2" Type="http://schemas.openxmlformats.org/officeDocument/2006/relationships/image" Target="../media/image2.png"/><Relationship Id="rId1" Type="http://schemas.openxmlformats.org/officeDocument/2006/relationships/tags" Target="../tags/tag80.xml"/></Relationships>
</file>

<file path=ppt/slides/_rels/slide31.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tags" Target="../tags/tag85.xml"/><Relationship Id="rId3" Type="http://schemas.openxmlformats.org/officeDocument/2006/relationships/tags" Target="../tags/tag84.xml"/><Relationship Id="rId2" Type="http://schemas.openxmlformats.org/officeDocument/2006/relationships/image" Target="../media/image2.png"/><Relationship Id="rId1" Type="http://schemas.openxmlformats.org/officeDocument/2006/relationships/tags" Target="../tags/tag83.xml"/></Relationships>
</file>

<file path=ppt/slides/_rels/slide4.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tags" Target="../tags/tag4.xml"/><Relationship Id="rId3" Type="http://schemas.openxmlformats.org/officeDocument/2006/relationships/tags" Target="../tags/tag3.xml"/><Relationship Id="rId2" Type="http://schemas.openxmlformats.org/officeDocument/2006/relationships/image" Target="../media/image2.png"/><Relationship Id="rId1" Type="http://schemas.openxmlformats.org/officeDocument/2006/relationships/tags" Target="../tags/tag2.xml"/></Relationships>
</file>

<file path=ppt/slides/_rels/slide5.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tags" Target="../tags/tag7.xml"/><Relationship Id="rId3" Type="http://schemas.openxmlformats.org/officeDocument/2006/relationships/tags" Target="../tags/tag6.xml"/><Relationship Id="rId2" Type="http://schemas.openxmlformats.org/officeDocument/2006/relationships/image" Target="../media/image2.png"/><Relationship Id="rId1" Type="http://schemas.openxmlformats.org/officeDocument/2006/relationships/tags" Target="../tags/tag5.xml"/></Relationships>
</file>

<file path=ppt/slides/_rels/slide6.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tags" Target="../tags/tag10.xml"/><Relationship Id="rId3" Type="http://schemas.openxmlformats.org/officeDocument/2006/relationships/tags" Target="../tags/tag9.xml"/><Relationship Id="rId2" Type="http://schemas.openxmlformats.org/officeDocument/2006/relationships/image" Target="../media/image2.png"/><Relationship Id="rId1" Type="http://schemas.openxmlformats.org/officeDocument/2006/relationships/tags" Target="../tags/tag8.xml"/></Relationships>
</file>

<file path=ppt/slides/_rels/slide7.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image" Target="../media/image2.png"/><Relationship Id="rId1" Type="http://schemas.openxmlformats.org/officeDocument/2006/relationships/tags" Target="../tags/tag11.xml"/></Relationships>
</file>

<file path=ppt/slides/_rels/slide8.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tags" Target="../tags/tag16.xml"/><Relationship Id="rId3" Type="http://schemas.openxmlformats.org/officeDocument/2006/relationships/tags" Target="../tags/tag15.xml"/><Relationship Id="rId2" Type="http://schemas.openxmlformats.org/officeDocument/2006/relationships/image" Target="../media/image2.png"/><Relationship Id="rId1" Type="http://schemas.openxmlformats.org/officeDocument/2006/relationships/tags" Target="../tags/tag14.xml"/></Relationships>
</file>

<file path=ppt/slides/_rels/slide9.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tags" Target="../tags/tag19.xml"/><Relationship Id="rId3" Type="http://schemas.openxmlformats.org/officeDocument/2006/relationships/tags" Target="../tags/tag18.xml"/><Relationship Id="rId2" Type="http://schemas.openxmlformats.org/officeDocument/2006/relationships/image" Target="../media/image2.png"/><Relationship Id="rId1" Type="http://schemas.openxmlformats.org/officeDocument/2006/relationships/tags" Target="../tags/tag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图片 25"/>
          <p:cNvPicPr>
            <a:picLocks noChangeAspect="1"/>
          </p:cNvPicPr>
          <p:nvPr/>
        </p:nvPicPr>
        <p:blipFill rotWithShape="1">
          <a:blip r:embed="rId1" cstate="print"/>
          <a:srcRect b="39980"/>
          <a:stretch>
            <a:fillRect/>
          </a:stretch>
        </p:blipFill>
        <p:spPr>
          <a:xfrm>
            <a:off x="0" y="3941649"/>
            <a:ext cx="12227951" cy="3023032"/>
          </a:xfrm>
          <a:prstGeom prst="rect">
            <a:avLst/>
          </a:prstGeom>
        </p:spPr>
      </p:pic>
      <p:sp>
        <p:nvSpPr>
          <p:cNvPr id="10" name="文本框 20"/>
          <p:cNvSpPr txBox="1">
            <a:spLocks noChangeArrowheads="1"/>
          </p:cNvSpPr>
          <p:nvPr/>
        </p:nvSpPr>
        <p:spPr bwMode="auto">
          <a:xfrm>
            <a:off x="1476022" y="471541"/>
            <a:ext cx="9898743" cy="2154436"/>
          </a:xfrm>
          <a:prstGeom prst="rect">
            <a:avLst/>
          </a:prstGeom>
          <a:noFill/>
          <a:ln w="9525">
            <a:noFill/>
            <a:miter lim="800000"/>
          </a:ln>
        </p:spPr>
        <p:txBody>
          <a:bodyPr wrap="square">
            <a:spAutoFit/>
          </a:bodyPr>
          <a:ls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algn="ctr"/>
            <a:r>
              <a:rPr lang="en-US" altLang="zh-CN" sz="8000" dirty="0">
                <a:solidFill>
                  <a:schemeClr val="bg1"/>
                </a:solidFill>
                <a:latin typeface="Impact" panose="020B0806030902050204" pitchFamily="34" charset="0"/>
                <a:ea typeface="Microsoft Himalaya" panose="01010100010101010101" pitchFamily="2" charset="0"/>
                <a:cs typeface="Microsoft Himalaya" panose="01010100010101010101" pitchFamily="2" charset="0"/>
              </a:rPr>
              <a:t>2019</a:t>
            </a:r>
            <a:endParaRPr lang="en-US" altLang="zh-CN" sz="8000" dirty="0">
              <a:solidFill>
                <a:schemeClr val="bg1"/>
              </a:solidFill>
              <a:latin typeface="Impact" panose="020B0806030902050204" pitchFamily="34" charset="0"/>
              <a:ea typeface="Microsoft Himalaya" panose="01010100010101010101" pitchFamily="2" charset="0"/>
              <a:cs typeface="Microsoft Himalaya" panose="01010100010101010101" pitchFamily="2" charset="0"/>
            </a:endParaRPr>
          </a:p>
          <a:p>
            <a:pPr algn="ctr"/>
            <a:r>
              <a:rPr lang="zh-CN" altLang="en-US" sz="5400" b="1" dirty="0">
                <a:solidFill>
                  <a:schemeClr val="bg1"/>
                </a:solidFill>
                <a:ea typeface="微软雅黑" panose="020B0503020204020204" pitchFamily="34" charset="-122"/>
              </a:rPr>
              <a:t>工作总结计划</a:t>
            </a:r>
            <a:r>
              <a:rPr lang="en-US" altLang="zh-CN" sz="5400" b="1" dirty="0">
                <a:solidFill>
                  <a:schemeClr val="bg1"/>
                </a:solidFill>
                <a:ea typeface="微软雅黑" panose="020B0503020204020204" pitchFamily="34" charset="-122"/>
              </a:rPr>
              <a:t>PPT</a:t>
            </a:r>
            <a:r>
              <a:rPr lang="zh-CN" altLang="en-US" sz="5400" b="1" dirty="0">
                <a:solidFill>
                  <a:schemeClr val="bg1"/>
                </a:solidFill>
                <a:ea typeface="微软雅黑" panose="020B0503020204020204" pitchFamily="34" charset="-122"/>
              </a:rPr>
              <a:t>模板</a:t>
            </a:r>
            <a:endParaRPr lang="zh-CN" altLang="en-US" sz="5400" b="1" dirty="0">
              <a:solidFill>
                <a:schemeClr val="bg1"/>
              </a:solidFill>
              <a:ea typeface="微软雅黑" panose="020B0503020204020204" pitchFamily="34" charset="-122"/>
            </a:endParaRPr>
          </a:p>
        </p:txBody>
      </p:sp>
      <p:sp>
        <p:nvSpPr>
          <p:cNvPr id="27" name="矩形 26"/>
          <p:cNvSpPr/>
          <p:nvPr/>
        </p:nvSpPr>
        <p:spPr>
          <a:xfrm flipH="1">
            <a:off x="-8571" y="0"/>
            <a:ext cx="12236522" cy="6964681"/>
          </a:xfrm>
          <a:prstGeom prst="rect">
            <a:avLst/>
          </a:prstGeom>
          <a:gradFill>
            <a:gsLst>
              <a:gs pos="0">
                <a:srgbClr val="C00000"/>
              </a:gs>
              <a:gs pos="58000">
                <a:srgbClr val="BE1818"/>
              </a:gs>
              <a:gs pos="100000">
                <a:srgbClr val="FFFFFF">
                  <a:alpha val="48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zh-CN" altLang="en-US" sz="1350" dirty="0">
              <a:solidFill>
                <a:prstClr val="white"/>
              </a:solidFill>
              <a:latin typeface="等线" panose="02010600030101010101" charset="-122"/>
              <a:ea typeface="等线" panose="02010600030101010101" charset="-122"/>
            </a:endParaRPr>
          </a:p>
        </p:txBody>
      </p:sp>
      <p:sp>
        <p:nvSpPr>
          <p:cNvPr id="12" name="矩形 11"/>
          <p:cNvSpPr/>
          <p:nvPr/>
        </p:nvSpPr>
        <p:spPr>
          <a:xfrm>
            <a:off x="873184" y="2256196"/>
            <a:ext cx="10776443" cy="784446"/>
          </a:xfrm>
          <a:prstGeom prst="rect">
            <a:avLst/>
          </a:prstGeom>
          <a:noFill/>
          <a:effectLst>
            <a:outerShdw blurRad="63500" sx="102000" sy="102000" algn="ctr" rotWithShape="0">
              <a:prstClr val="black">
                <a:alpha val="40000"/>
              </a:prstClr>
            </a:outerShdw>
          </a:effectLst>
        </p:spPr>
        <p:txBody>
          <a:bodyPr wrap="square">
            <a:spAutoFit/>
          </a:bodyPr>
          <a:lstStyle/>
          <a:p>
            <a:pPr algn="ctr">
              <a:lnSpc>
                <a:spcPts val="5800"/>
              </a:lnSpc>
              <a:spcBef>
                <a:spcPts val="1200"/>
              </a:spcBef>
            </a:pPr>
            <a:r>
              <a:rPr lang="zh-CN" altLang="en-US" sz="4400" b="1" spc="200" dirty="0">
                <a:solidFill>
                  <a:schemeClr val="bg1"/>
                </a:solidFill>
                <a:latin typeface="微软雅黑" panose="020B0503020204020204" pitchFamily="34" charset="-122"/>
                <a:ea typeface="微软雅黑" panose="020B0503020204020204" pitchFamily="34" charset="-122"/>
              </a:rPr>
              <a:t>习近平新时代中国特色社会主义思想概论</a:t>
            </a:r>
            <a:endParaRPr lang="zh-CN" altLang="en-US" sz="4400" b="1" spc="200" dirty="0">
              <a:solidFill>
                <a:schemeClr val="bg1"/>
              </a:solidFill>
              <a:latin typeface="微软雅黑" panose="020B0503020204020204" pitchFamily="34" charset="-122"/>
              <a:ea typeface="微软雅黑" panose="020B0503020204020204" pitchFamily="34" charset="-122"/>
            </a:endParaRPr>
          </a:p>
        </p:txBody>
      </p:sp>
      <p:pic>
        <p:nvPicPr>
          <p:cNvPr id="11" name="图片 10"/>
          <p:cNvPicPr>
            <a:picLocks noChangeAspect="1"/>
          </p:cNvPicPr>
          <p:nvPr/>
        </p:nvPicPr>
        <p:blipFill>
          <a:blip r:embed="rId2" cstate="print"/>
          <a:stretch>
            <a:fillRect/>
          </a:stretch>
        </p:blipFill>
        <p:spPr>
          <a:xfrm>
            <a:off x="4512958" y="384890"/>
            <a:ext cx="3166084" cy="886195"/>
          </a:xfrm>
          <a:prstGeom prst="rect">
            <a:avLst/>
          </a:prstGeom>
        </p:spPr>
      </p:pic>
      <p:cxnSp>
        <p:nvCxnSpPr>
          <p:cNvPr id="19" name="直接连接符 18"/>
          <p:cNvCxnSpPr/>
          <p:nvPr/>
        </p:nvCxnSpPr>
        <p:spPr>
          <a:xfrm>
            <a:off x="29600" y="3409970"/>
            <a:ext cx="12192000" cy="0"/>
          </a:xfrm>
          <a:prstGeom prst="line">
            <a:avLst/>
          </a:prstGeom>
          <a:ln w="31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29600" y="1794530"/>
            <a:ext cx="12192000" cy="0"/>
          </a:xfrm>
          <a:prstGeom prst="line">
            <a:avLst/>
          </a:prstGeom>
          <a:ln w="3175">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矩形 12"/>
          <p:cNvSpPr/>
          <p:nvPr/>
        </p:nvSpPr>
        <p:spPr>
          <a:xfrm>
            <a:off x="4819933" y="5092467"/>
            <a:ext cx="2590800" cy="460375"/>
          </a:xfrm>
          <a:prstGeom prst="rect">
            <a:avLst/>
          </a:prstGeom>
        </p:spPr>
        <p:txBody>
          <a:bodyPr wrap="none">
            <a:spAutoFit/>
          </a:bodyPr>
          <a:lstStyle/>
          <a:p>
            <a:pPr algn="ctr" defTabSz="685800">
              <a:defRPr/>
            </a:pPr>
            <a:r>
              <a:rPr lang="en-US" altLang="zh-CN" sz="2400" b="1" spc="10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2024</a:t>
            </a:r>
            <a:r>
              <a:rPr lang="zh-CN" altLang="en-US" sz="2400" b="1" spc="10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年</a:t>
            </a:r>
            <a:r>
              <a:rPr lang="en-US" altLang="zh-CN" sz="2400" b="1" spc="10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6</a:t>
            </a:r>
            <a:r>
              <a:rPr lang="zh-CN" altLang="en-US" sz="2400" b="1" spc="10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月</a:t>
            </a:r>
            <a:r>
              <a:rPr lang="en-US" altLang="zh-CN" sz="2400" b="1" spc="10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XX</a:t>
            </a:r>
            <a:r>
              <a:rPr lang="zh-CN" altLang="en-US" sz="2400" b="1" spc="10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日</a:t>
            </a:r>
            <a:endParaRPr lang="en-US" altLang="zh-CN" sz="2400" b="1" spc="10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p:custDataLst>
              <p:tags r:id="rId1"/>
            </p:custDataLst>
          </p:nvPr>
        </p:nvSpPr>
        <p:spPr>
          <a:xfrm>
            <a:off x="0" y="0"/>
            <a:ext cx="12192000" cy="798653"/>
          </a:xfrm>
          <a:prstGeom prst="rect">
            <a:avLst/>
          </a:prstGeom>
          <a:solidFill>
            <a:srgbClr val="CD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3" name="任意多边形 4"/>
          <p:cNvSpPr/>
          <p:nvPr/>
        </p:nvSpPr>
        <p:spPr>
          <a:xfrm rot="5400000">
            <a:off x="429192" y="224108"/>
            <a:ext cx="271005" cy="350436"/>
          </a:xfrm>
          <a:custGeom>
            <a:avLst/>
            <a:gdLst>
              <a:gd name="connsiteX0" fmla="*/ 0 w 382446"/>
              <a:gd name="connsiteY0" fmla="*/ 494540 h 494540"/>
              <a:gd name="connsiteX1" fmla="*/ 95611 w 382446"/>
              <a:gd name="connsiteY1" fmla="*/ 329694 h 494540"/>
              <a:gd name="connsiteX2" fmla="*/ 1 w 382446"/>
              <a:gd name="connsiteY2" fmla="*/ 329694 h 494540"/>
              <a:gd name="connsiteX3" fmla="*/ 191224 w 382446"/>
              <a:gd name="connsiteY3" fmla="*/ 0 h 494540"/>
              <a:gd name="connsiteX4" fmla="*/ 382446 w 382446"/>
              <a:gd name="connsiteY4" fmla="*/ 329694 h 494540"/>
              <a:gd name="connsiteX5" fmla="*/ 286835 w 382446"/>
              <a:gd name="connsiteY5" fmla="*/ 329694 h 494540"/>
              <a:gd name="connsiteX6" fmla="*/ 382445 w 382446"/>
              <a:gd name="connsiteY6" fmla="*/ 494540 h 49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2446" h="494540">
                <a:moveTo>
                  <a:pt x="0" y="494540"/>
                </a:moveTo>
                <a:lnTo>
                  <a:pt x="95611" y="329694"/>
                </a:lnTo>
                <a:lnTo>
                  <a:pt x="1" y="329694"/>
                </a:lnTo>
                <a:lnTo>
                  <a:pt x="191224" y="0"/>
                </a:lnTo>
                <a:lnTo>
                  <a:pt x="382446" y="329694"/>
                </a:lnTo>
                <a:lnTo>
                  <a:pt x="286835" y="329694"/>
                </a:lnTo>
                <a:lnTo>
                  <a:pt x="382445" y="49454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C00000"/>
              </a:solidFill>
              <a:effectLst/>
              <a:uLnTx/>
              <a:uFillTx/>
              <a:latin typeface="等线" panose="02010600030101010101" charset="-122"/>
              <a:ea typeface="等线" panose="02010600030101010101" charset="-122"/>
              <a:cs typeface="+mn-cs"/>
            </a:endParaRPr>
          </a:p>
        </p:txBody>
      </p:sp>
      <p:grpSp>
        <p:nvGrpSpPr>
          <p:cNvPr id="20" name="组合 19"/>
          <p:cNvGrpSpPr/>
          <p:nvPr/>
        </p:nvGrpSpPr>
        <p:grpSpPr>
          <a:xfrm>
            <a:off x="9168266" y="214240"/>
            <a:ext cx="2780795" cy="444986"/>
            <a:chOff x="9214564" y="259947"/>
            <a:chExt cx="2780795" cy="444986"/>
          </a:xfrm>
        </p:grpSpPr>
        <p:sp>
          <p:nvSpPr>
            <p:cNvPr id="21" name="文本框 39"/>
            <p:cNvSpPr txBox="1"/>
            <p:nvPr/>
          </p:nvSpPr>
          <p:spPr>
            <a:xfrm>
              <a:off x="9214564" y="259947"/>
              <a:ext cx="2780795" cy="444986"/>
            </a:xfrm>
            <a:prstGeom prst="rect">
              <a:avLst/>
            </a:prstGeom>
            <a:noFill/>
          </p:spPr>
          <p:txBody>
            <a:bodyPr wrap="square" lIns="105403" tIns="52701" rIns="105403" bIns="52701">
              <a:spAutoFit/>
            </a:bodyPr>
            <a:lstStyle/>
            <a:p>
              <a:pPr marL="0" marR="0" lvl="0" indent="0" algn="r" defTabSz="1054100" rtl="0" eaLnBrk="1" fontAlgn="auto" latinLnBrk="0" hangingPunct="1">
                <a:lnSpc>
                  <a:spcPct val="100000"/>
                </a:lnSpc>
                <a:spcBef>
                  <a:spcPts val="0"/>
                </a:spcBef>
                <a:spcAft>
                  <a:spcPts val="0"/>
                </a:spcAft>
                <a:buClrTx/>
                <a:buSzTx/>
                <a:buFontTx/>
                <a:buNone/>
                <a:defRPr/>
              </a:pPr>
              <a:r>
                <a:rPr kumimoji="0" lang="zh-CN" altLang="en-US" sz="1400" b="1"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马克思主义学院</a:t>
              </a:r>
              <a:endParaRPr kumimoji="0" lang="en-US" altLang="zh-CN" sz="1400" b="1"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a:p>
              <a:pPr marL="0" marR="0" lvl="0" indent="0" algn="r" defTabSz="1054100" rtl="0" eaLnBrk="1" fontAlgn="auto" latinLnBrk="0" hangingPunct="1">
                <a:lnSpc>
                  <a:spcPct val="100000"/>
                </a:lnSpc>
                <a:spcBef>
                  <a:spcPts val="0"/>
                </a:spcBef>
                <a:spcAft>
                  <a:spcPts val="0"/>
                </a:spcAft>
                <a:buClrTx/>
                <a:buSzTx/>
                <a:buFontTx/>
                <a:buNone/>
                <a:defRPr/>
              </a:pPr>
              <a:r>
                <a:rPr kumimoji="0" lang="en-US" altLang="zh-CN" sz="800" b="0"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rPr>
                <a:t>SCHOOL OF MARXISM</a:t>
              </a:r>
              <a:endParaRPr kumimoji="0" lang="zh-CN" altLang="en-US" sz="600" b="0"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endParaRPr>
            </a:p>
          </p:txBody>
        </p:sp>
        <p:cxnSp>
          <p:nvCxnSpPr>
            <p:cNvPr id="22" name="直接连接符 21"/>
            <p:cNvCxnSpPr/>
            <p:nvPr/>
          </p:nvCxnSpPr>
          <p:spPr bwMode="auto">
            <a:xfrm flipH="1">
              <a:off x="10387614" y="263612"/>
              <a:ext cx="1" cy="378794"/>
            </a:xfrm>
            <a:prstGeom prst="line">
              <a:avLst/>
            </a:prstGeom>
            <a:solidFill>
              <a:schemeClr val="accent1"/>
            </a:solidFill>
            <a:ln w="38100" cap="flat" cmpd="sng" algn="ctr">
              <a:solidFill>
                <a:schemeClr val="bg1"/>
              </a:solidFill>
              <a:prstDash val="solid"/>
              <a:round/>
              <a:headEnd type="none" w="med" len="med"/>
              <a:tailEnd type="none" w="med" len="med"/>
            </a:ln>
          </p:spPr>
        </p:cxnSp>
      </p:grpSp>
      <p:pic>
        <p:nvPicPr>
          <p:cNvPr id="24" name="图片 23"/>
          <p:cNvPicPr>
            <a:picLocks noChangeAspect="1"/>
          </p:cNvPicPr>
          <p:nvPr/>
        </p:nvPicPr>
        <p:blipFill>
          <a:blip r:embed="rId2" cstate="print"/>
          <a:stretch>
            <a:fillRect/>
          </a:stretch>
        </p:blipFill>
        <p:spPr>
          <a:xfrm>
            <a:off x="8139995" y="91248"/>
            <a:ext cx="2201321" cy="616155"/>
          </a:xfrm>
          <a:prstGeom prst="rect">
            <a:avLst/>
          </a:prstGeom>
        </p:spPr>
      </p:pic>
      <p:sp>
        <p:nvSpPr>
          <p:cNvPr id="2" name="文本框 1"/>
          <p:cNvSpPr txBox="1"/>
          <p:nvPr/>
        </p:nvSpPr>
        <p:spPr>
          <a:xfrm>
            <a:off x="3872865" y="1339215"/>
            <a:ext cx="5295265" cy="650875"/>
          </a:xfrm>
          <a:prstGeom prst="rect">
            <a:avLst/>
          </a:prstGeom>
          <a:noFill/>
          <a:ln w="9525">
            <a:noFill/>
          </a:ln>
        </p:spPr>
        <p:txBody>
          <a:bodyPr wrap="square" anchor="t">
            <a:spAutoFit/>
          </a:bodyPr>
          <a:lstStyle/>
          <a:p>
            <a:pPr indent="0">
              <a:lnSpc>
                <a:spcPct val="130000"/>
              </a:lnSpc>
              <a:buFont typeface="Wingdings" panose="05000000000000000000" charset="0"/>
              <a:buNone/>
            </a:pPr>
            <a:r>
              <a:rPr lang="zh-CN" altLang="en-US" sz="2800" b="1">
                <a:solidFill>
                  <a:schemeClr val="tx1"/>
                </a:solidFill>
                <a:latin typeface="黑体" panose="02010609060101010101" pitchFamily="49" charset="-122"/>
                <a:ea typeface="黑体" panose="02010609060101010101" pitchFamily="49" charset="-122"/>
                <a:cs typeface="黑体" panose="02010609060101010101" pitchFamily="49" charset="-122"/>
              </a:rPr>
              <a:t>第四讲</a:t>
            </a:r>
            <a:r>
              <a:rPr lang="en-US" altLang="zh-CN" sz="2800" b="1">
                <a:solidFill>
                  <a:schemeClr val="tx1"/>
                </a:solidFill>
                <a:latin typeface="黑体" panose="02010609060101010101" pitchFamily="49" charset="-122"/>
                <a:ea typeface="黑体" panose="02010609060101010101" pitchFamily="49" charset="-122"/>
                <a:cs typeface="黑体" panose="02010609060101010101" pitchFamily="49" charset="-122"/>
              </a:rPr>
              <a:t>  </a:t>
            </a:r>
            <a:r>
              <a:rPr lang="zh-CN" altLang="en-US" sz="2800" b="1">
                <a:solidFill>
                  <a:schemeClr val="tx1"/>
                </a:solidFill>
                <a:latin typeface="黑体" panose="02010609060101010101" pitchFamily="49" charset="-122"/>
                <a:ea typeface="黑体" panose="02010609060101010101" pitchFamily="49" charset="-122"/>
                <a:cs typeface="黑体" panose="02010609060101010101" pitchFamily="49" charset="-122"/>
              </a:rPr>
              <a:t>全面深化改革</a:t>
            </a:r>
            <a:endParaRPr lang="zh-CN" altLang="en-US" sz="2800" b="1">
              <a:solidFill>
                <a:schemeClr val="tx1"/>
              </a:solidFill>
              <a:latin typeface="黑体" panose="02010609060101010101" pitchFamily="49" charset="-122"/>
              <a:ea typeface="黑体" panose="02010609060101010101" pitchFamily="49" charset="-122"/>
              <a:cs typeface="黑体" panose="02010609060101010101" pitchFamily="49" charset="-122"/>
            </a:endParaRPr>
          </a:p>
        </p:txBody>
      </p:sp>
      <p:sp>
        <p:nvSpPr>
          <p:cNvPr id="6" name="矩形 5"/>
          <p:cNvSpPr/>
          <p:nvPr>
            <p:custDataLst>
              <p:tags r:id="rId3"/>
            </p:custDataLst>
          </p:nvPr>
        </p:nvSpPr>
        <p:spPr>
          <a:xfrm>
            <a:off x="275590" y="2622550"/>
            <a:ext cx="11673205" cy="1383665"/>
          </a:xfrm>
          <a:prstGeom prst="rect">
            <a:avLst/>
          </a:prstGeom>
        </p:spPr>
        <p:txBody>
          <a:bodyPr wrap="square">
            <a:spAutoFit/>
          </a:bodyPr>
          <a:lstStyle/>
          <a:p>
            <a:pPr algn="just">
              <a:lnSpc>
                <a:spcPct val="150000"/>
              </a:lnSpc>
            </a:pPr>
            <a:r>
              <a:rPr lang="zh-CN" altLang="en-US" sz="2800" dirty="0">
                <a:latin typeface="黑体" panose="02010609060101010101" pitchFamily="49" charset="-122"/>
                <a:ea typeface="黑体" panose="02010609060101010101" pitchFamily="49" charset="-122"/>
              </a:rPr>
              <a:t>　这一讲着重讲述的是新时代为什么要全面深化改革、怎样推进全面深化改革、将改革开放</a:t>
            </a:r>
            <a:r>
              <a:rPr lang="zh-CN" altLang="en-US" sz="2800" dirty="0">
                <a:latin typeface="黑体" panose="02010609060101010101" pitchFamily="49" charset="-122"/>
                <a:ea typeface="黑体" panose="02010609060101010101" pitchFamily="49" charset="-122"/>
              </a:rPr>
              <a:t>进行到底等重要问题。</a:t>
            </a:r>
            <a:endParaRPr lang="zh-CN" altLang="en-US" sz="2800" dirty="0">
              <a:latin typeface="黑体" panose="02010609060101010101" pitchFamily="49" charset="-122"/>
              <a:ea typeface="黑体" panose="02010609060101010101" pitchFamily="49" charset="-122"/>
            </a:endParaRPr>
          </a:p>
        </p:txBody>
      </p:sp>
      <p:cxnSp>
        <p:nvCxnSpPr>
          <p:cNvPr id="3" name="直接连接符 2"/>
          <p:cNvCxnSpPr/>
          <p:nvPr/>
        </p:nvCxnSpPr>
        <p:spPr>
          <a:xfrm flipV="1">
            <a:off x="739775" y="2430780"/>
            <a:ext cx="10676890" cy="20320"/>
          </a:xfrm>
          <a:prstGeom prst="line">
            <a:avLst/>
          </a:prstGeom>
        </p:spPr>
        <p:style>
          <a:lnRef idx="1">
            <a:schemeClr val="accent2"/>
          </a:lnRef>
          <a:fillRef idx="0">
            <a:schemeClr val="accent2"/>
          </a:fillRef>
          <a:effectRef idx="0">
            <a:schemeClr val="accent2"/>
          </a:effectRef>
          <a:fontRef idx="minor">
            <a:schemeClr val="tx1"/>
          </a:fontRef>
        </p:style>
      </p:cxnSp>
      <p:sp>
        <p:nvSpPr>
          <p:cNvPr id="10" name="文本框 9"/>
          <p:cNvSpPr txBox="1"/>
          <p:nvPr>
            <p:custDataLst>
              <p:tags r:id="rId4"/>
            </p:custDataLst>
          </p:nvPr>
        </p:nvSpPr>
        <p:spPr>
          <a:xfrm>
            <a:off x="919363" y="25616"/>
            <a:ext cx="9639300" cy="650875"/>
          </a:xfrm>
          <a:prstGeom prst="rect">
            <a:avLst/>
          </a:prstGeom>
          <a:noFill/>
          <a:ln w="9525">
            <a:noFill/>
          </a:ln>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 typeface="Wingdings" panose="05000000000000000000" charset="0"/>
              <a:buNone/>
              <a:defRPr/>
            </a:pPr>
            <a:r>
              <a:rPr kumimoji="0" lang="zh-CN" altLang="en-US" sz="2800" b="1" i="0" u="none" strike="noStrike" kern="1200" cap="none" spc="0" normalizeH="0" baseline="0" noProof="0" dirty="0">
                <a:ln>
                  <a:noFill/>
                </a:ln>
                <a:solidFill>
                  <a:prstClr val="white"/>
                </a:solidFill>
                <a:effectLst/>
                <a:uLnTx/>
                <a:uFillTx/>
                <a:latin typeface="黑体" panose="02010609060101010101" pitchFamily="49" charset="-122"/>
                <a:ea typeface="黑体" panose="02010609060101010101" pitchFamily="49" charset="-122"/>
                <a:cs typeface="微软雅黑" panose="020B0503020204020204" pitchFamily="34" charset="-122"/>
              </a:rPr>
              <a:t>二、每一讲的主要内容</a:t>
            </a:r>
            <a:endParaRPr kumimoji="0" lang="zh-CN" altLang="en-US" sz="2800" b="1" i="0" u="none" strike="noStrike" kern="1200" cap="none" spc="0" normalizeH="0" baseline="0" noProof="0" dirty="0">
              <a:ln>
                <a:noFill/>
              </a:ln>
              <a:solidFill>
                <a:prstClr val="white"/>
              </a:solidFill>
              <a:effectLst/>
              <a:uLnTx/>
              <a:uFillTx/>
              <a:latin typeface="黑体" panose="02010609060101010101" pitchFamily="49" charset="-122"/>
              <a:ea typeface="黑体" panose="02010609060101010101" pitchFamily="49" charset="-122"/>
              <a:cs typeface="微软雅黑" panose="020B0503020204020204" pitchFamily="34" charset="-122"/>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p:custDataLst>
              <p:tags r:id="rId1"/>
            </p:custDataLst>
          </p:nvPr>
        </p:nvSpPr>
        <p:spPr>
          <a:xfrm>
            <a:off x="0" y="0"/>
            <a:ext cx="12192000" cy="798653"/>
          </a:xfrm>
          <a:prstGeom prst="rect">
            <a:avLst/>
          </a:prstGeom>
          <a:solidFill>
            <a:srgbClr val="CD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3" name="任意多边形 4"/>
          <p:cNvSpPr/>
          <p:nvPr/>
        </p:nvSpPr>
        <p:spPr>
          <a:xfrm rot="5400000">
            <a:off x="429192" y="224108"/>
            <a:ext cx="271005" cy="350436"/>
          </a:xfrm>
          <a:custGeom>
            <a:avLst/>
            <a:gdLst>
              <a:gd name="connsiteX0" fmla="*/ 0 w 382446"/>
              <a:gd name="connsiteY0" fmla="*/ 494540 h 494540"/>
              <a:gd name="connsiteX1" fmla="*/ 95611 w 382446"/>
              <a:gd name="connsiteY1" fmla="*/ 329694 h 494540"/>
              <a:gd name="connsiteX2" fmla="*/ 1 w 382446"/>
              <a:gd name="connsiteY2" fmla="*/ 329694 h 494540"/>
              <a:gd name="connsiteX3" fmla="*/ 191224 w 382446"/>
              <a:gd name="connsiteY3" fmla="*/ 0 h 494540"/>
              <a:gd name="connsiteX4" fmla="*/ 382446 w 382446"/>
              <a:gd name="connsiteY4" fmla="*/ 329694 h 494540"/>
              <a:gd name="connsiteX5" fmla="*/ 286835 w 382446"/>
              <a:gd name="connsiteY5" fmla="*/ 329694 h 494540"/>
              <a:gd name="connsiteX6" fmla="*/ 382445 w 382446"/>
              <a:gd name="connsiteY6" fmla="*/ 494540 h 49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2446" h="494540">
                <a:moveTo>
                  <a:pt x="0" y="494540"/>
                </a:moveTo>
                <a:lnTo>
                  <a:pt x="95611" y="329694"/>
                </a:lnTo>
                <a:lnTo>
                  <a:pt x="1" y="329694"/>
                </a:lnTo>
                <a:lnTo>
                  <a:pt x="191224" y="0"/>
                </a:lnTo>
                <a:lnTo>
                  <a:pt x="382446" y="329694"/>
                </a:lnTo>
                <a:lnTo>
                  <a:pt x="286835" y="329694"/>
                </a:lnTo>
                <a:lnTo>
                  <a:pt x="382445" y="49454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C00000"/>
              </a:solidFill>
              <a:effectLst/>
              <a:uLnTx/>
              <a:uFillTx/>
              <a:latin typeface="等线" panose="02010600030101010101" charset="-122"/>
              <a:ea typeface="等线" panose="02010600030101010101" charset="-122"/>
              <a:cs typeface="+mn-cs"/>
            </a:endParaRPr>
          </a:p>
        </p:txBody>
      </p:sp>
      <p:grpSp>
        <p:nvGrpSpPr>
          <p:cNvPr id="20" name="组合 19"/>
          <p:cNvGrpSpPr/>
          <p:nvPr/>
        </p:nvGrpSpPr>
        <p:grpSpPr>
          <a:xfrm>
            <a:off x="9168266" y="214240"/>
            <a:ext cx="2780795" cy="444986"/>
            <a:chOff x="9214564" y="259947"/>
            <a:chExt cx="2780795" cy="444986"/>
          </a:xfrm>
        </p:grpSpPr>
        <p:sp>
          <p:nvSpPr>
            <p:cNvPr id="21" name="文本框 39"/>
            <p:cNvSpPr txBox="1"/>
            <p:nvPr/>
          </p:nvSpPr>
          <p:spPr>
            <a:xfrm>
              <a:off x="9214564" y="259947"/>
              <a:ext cx="2780795" cy="444986"/>
            </a:xfrm>
            <a:prstGeom prst="rect">
              <a:avLst/>
            </a:prstGeom>
            <a:noFill/>
          </p:spPr>
          <p:txBody>
            <a:bodyPr wrap="square" lIns="105403" tIns="52701" rIns="105403" bIns="52701">
              <a:spAutoFit/>
            </a:bodyPr>
            <a:lstStyle/>
            <a:p>
              <a:pPr marL="0" marR="0" lvl="0" indent="0" algn="r" defTabSz="1054100" rtl="0" eaLnBrk="1" fontAlgn="auto" latinLnBrk="0" hangingPunct="1">
                <a:lnSpc>
                  <a:spcPct val="100000"/>
                </a:lnSpc>
                <a:spcBef>
                  <a:spcPts val="0"/>
                </a:spcBef>
                <a:spcAft>
                  <a:spcPts val="0"/>
                </a:spcAft>
                <a:buClrTx/>
                <a:buSzTx/>
                <a:buFontTx/>
                <a:buNone/>
                <a:defRPr/>
              </a:pPr>
              <a:r>
                <a:rPr kumimoji="0" lang="zh-CN" altLang="en-US" sz="1400" b="1"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马克思主义学院</a:t>
              </a:r>
              <a:endParaRPr kumimoji="0" lang="en-US" altLang="zh-CN" sz="1400" b="1"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a:p>
              <a:pPr marL="0" marR="0" lvl="0" indent="0" algn="r" defTabSz="1054100" rtl="0" eaLnBrk="1" fontAlgn="auto" latinLnBrk="0" hangingPunct="1">
                <a:lnSpc>
                  <a:spcPct val="100000"/>
                </a:lnSpc>
                <a:spcBef>
                  <a:spcPts val="0"/>
                </a:spcBef>
                <a:spcAft>
                  <a:spcPts val="0"/>
                </a:spcAft>
                <a:buClrTx/>
                <a:buSzTx/>
                <a:buFontTx/>
                <a:buNone/>
                <a:defRPr/>
              </a:pPr>
              <a:r>
                <a:rPr kumimoji="0" lang="en-US" altLang="zh-CN" sz="800" b="0"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rPr>
                <a:t>SCHOOL OF MARXISM</a:t>
              </a:r>
              <a:endParaRPr kumimoji="0" lang="zh-CN" altLang="en-US" sz="600" b="0"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endParaRPr>
            </a:p>
          </p:txBody>
        </p:sp>
        <p:cxnSp>
          <p:nvCxnSpPr>
            <p:cNvPr id="22" name="直接连接符 21"/>
            <p:cNvCxnSpPr/>
            <p:nvPr/>
          </p:nvCxnSpPr>
          <p:spPr bwMode="auto">
            <a:xfrm flipH="1">
              <a:off x="10387614" y="263612"/>
              <a:ext cx="1" cy="378794"/>
            </a:xfrm>
            <a:prstGeom prst="line">
              <a:avLst/>
            </a:prstGeom>
            <a:solidFill>
              <a:schemeClr val="accent1"/>
            </a:solidFill>
            <a:ln w="38100" cap="flat" cmpd="sng" algn="ctr">
              <a:solidFill>
                <a:schemeClr val="bg1"/>
              </a:solidFill>
              <a:prstDash val="solid"/>
              <a:round/>
              <a:headEnd type="none" w="med" len="med"/>
              <a:tailEnd type="none" w="med" len="med"/>
            </a:ln>
          </p:spPr>
        </p:cxnSp>
      </p:grpSp>
      <p:pic>
        <p:nvPicPr>
          <p:cNvPr id="24" name="图片 23"/>
          <p:cNvPicPr>
            <a:picLocks noChangeAspect="1"/>
          </p:cNvPicPr>
          <p:nvPr/>
        </p:nvPicPr>
        <p:blipFill>
          <a:blip r:embed="rId2" cstate="print"/>
          <a:stretch>
            <a:fillRect/>
          </a:stretch>
        </p:blipFill>
        <p:spPr>
          <a:xfrm>
            <a:off x="8139995" y="91248"/>
            <a:ext cx="2201321" cy="616155"/>
          </a:xfrm>
          <a:prstGeom prst="rect">
            <a:avLst/>
          </a:prstGeom>
        </p:spPr>
      </p:pic>
      <p:sp>
        <p:nvSpPr>
          <p:cNvPr id="6" name="矩形 5"/>
          <p:cNvSpPr/>
          <p:nvPr>
            <p:custDataLst>
              <p:tags r:id="rId3"/>
            </p:custDataLst>
          </p:nvPr>
        </p:nvSpPr>
        <p:spPr>
          <a:xfrm>
            <a:off x="275590" y="1058545"/>
            <a:ext cx="11673205" cy="3969385"/>
          </a:xfrm>
          <a:prstGeom prst="rect">
            <a:avLst/>
          </a:prstGeom>
        </p:spPr>
        <p:txBody>
          <a:bodyPr wrap="square">
            <a:spAutoFit/>
          </a:bodyPr>
          <a:lstStyle/>
          <a:p>
            <a:pPr algn="just">
              <a:lnSpc>
                <a:spcPct val="150000"/>
              </a:lnSpc>
            </a:pPr>
            <a:r>
              <a:rPr lang="zh-CN" altLang="en-US" sz="2800" dirty="0">
                <a:latin typeface="黑体" panose="02010609060101010101" pitchFamily="49" charset="-122"/>
                <a:ea typeface="黑体" panose="02010609060101010101" pitchFamily="49" charset="-122"/>
              </a:rPr>
              <a:t>　这一讲是涉及的是新时代坚持和发展中国特色社会主义的根本动力，也涉及到许多重要的知识点</a:t>
            </a:r>
            <a:r>
              <a:rPr lang="zh-CN" altLang="en-US" sz="2800" dirty="0">
                <a:latin typeface="黑体" panose="02010609060101010101" pitchFamily="49" charset="-122"/>
                <a:ea typeface="黑体" panose="02010609060101010101" pitchFamily="49" charset="-122"/>
                <a:sym typeface="+mn-ea"/>
              </a:rPr>
              <a:t>，</a:t>
            </a:r>
            <a:r>
              <a:rPr lang="zh-CN" altLang="en-US" sz="2800" b="1" dirty="0">
                <a:solidFill>
                  <a:srgbClr val="FF0000"/>
                </a:solidFill>
                <a:latin typeface="黑体" panose="02010609060101010101" pitchFamily="49" charset="-122"/>
                <a:ea typeface="黑体" panose="02010609060101010101" pitchFamily="49" charset="-122"/>
                <a:sym typeface="+mn-ea"/>
              </a:rPr>
              <a:t>需要重点复习和关注。</a:t>
            </a:r>
            <a:endParaRPr lang="zh-CN" altLang="en-US" sz="2800" b="1" dirty="0">
              <a:solidFill>
                <a:srgbClr val="FF0000"/>
              </a:solidFill>
              <a:latin typeface="黑体" panose="02010609060101010101" pitchFamily="49" charset="-122"/>
              <a:ea typeface="黑体" panose="02010609060101010101" pitchFamily="49" charset="-122"/>
              <a:sym typeface="+mn-ea"/>
            </a:endParaRPr>
          </a:p>
          <a:p>
            <a:pPr algn="just">
              <a:lnSpc>
                <a:spcPct val="150000"/>
              </a:lnSpc>
            </a:pPr>
            <a:r>
              <a:rPr lang="en-US" altLang="zh-CN" sz="2800" dirty="0">
                <a:latin typeface="黑体" panose="02010609060101010101" pitchFamily="49" charset="-122"/>
                <a:ea typeface="黑体" panose="02010609060101010101" pitchFamily="49" charset="-122"/>
              </a:rPr>
              <a:t>1.</a:t>
            </a:r>
            <a:r>
              <a:rPr lang="zh-CN" altLang="en-US" sz="2800" dirty="0">
                <a:latin typeface="黑体" panose="02010609060101010101" pitchFamily="49" charset="-122"/>
                <a:ea typeface="黑体" panose="02010609060101010101" pitchFamily="49" charset="-122"/>
              </a:rPr>
              <a:t>基本的知识点有中共</a:t>
            </a:r>
            <a:r>
              <a:rPr lang="zh-CN" altLang="en-US" sz="2800" dirty="0">
                <a:latin typeface="黑体" panose="02010609060101010101" pitchFamily="49" charset="-122"/>
                <a:ea typeface="黑体" panose="02010609060101010101" pitchFamily="49" charset="-122"/>
              </a:rPr>
              <a:t>十八届三中全会、全面深化改革的内涵、</a:t>
            </a:r>
            <a:r>
              <a:rPr lang="zh-CN" altLang="en-US" sz="2800" b="1" dirty="0">
                <a:latin typeface="黑体" panose="02010609060101010101" pitchFamily="49" charset="-122"/>
                <a:ea typeface="黑体" panose="02010609060101010101" pitchFamily="49" charset="-122"/>
              </a:rPr>
              <a:t>全面深化改革总目标</a:t>
            </a:r>
            <a:r>
              <a:rPr lang="zh-CN" altLang="en-US" sz="2800" b="1" dirty="0">
                <a:latin typeface="黑体" panose="02010609060101010101" pitchFamily="49" charset="-122"/>
                <a:ea typeface="黑体" panose="02010609060101010101" pitchFamily="49" charset="-122"/>
              </a:rPr>
              <a:t>的主要内涵及其辩证关系</a:t>
            </a:r>
            <a:r>
              <a:rPr lang="zh-CN" altLang="en-US" sz="2800" dirty="0">
                <a:latin typeface="黑体" panose="02010609060101010101" pitchFamily="49" charset="-122"/>
                <a:ea typeface="黑体" panose="02010609060101010101" pitchFamily="49" charset="-122"/>
              </a:rPr>
              <a:t>等。</a:t>
            </a:r>
            <a:endParaRPr lang="zh-CN" altLang="en-US" sz="2800" dirty="0">
              <a:latin typeface="黑体" panose="02010609060101010101" pitchFamily="49" charset="-122"/>
              <a:ea typeface="黑体" panose="02010609060101010101" pitchFamily="49" charset="-122"/>
            </a:endParaRPr>
          </a:p>
          <a:p>
            <a:pPr algn="just">
              <a:lnSpc>
                <a:spcPct val="150000"/>
              </a:lnSpc>
            </a:pPr>
            <a:r>
              <a:rPr lang="en-US" altLang="zh-CN" sz="2800" dirty="0">
                <a:latin typeface="黑体" panose="02010609060101010101" pitchFamily="49" charset="-122"/>
                <a:ea typeface="黑体" panose="02010609060101010101" pitchFamily="49" charset="-122"/>
              </a:rPr>
              <a:t>2</a:t>
            </a:r>
            <a:r>
              <a:rPr lang="en-US" altLang="zh-CN" sz="2800" b="1" dirty="0">
                <a:latin typeface="黑体" panose="02010609060101010101" pitchFamily="49" charset="-122"/>
                <a:ea typeface="黑体" panose="02010609060101010101" pitchFamily="49" charset="-122"/>
              </a:rPr>
              <a:t>.</a:t>
            </a:r>
            <a:r>
              <a:rPr lang="zh-CN" altLang="en-US" sz="2800" dirty="0">
                <a:latin typeface="黑体" panose="02010609060101010101" pitchFamily="49" charset="-122"/>
                <a:ea typeface="黑体" panose="02010609060101010101" pitchFamily="49" charset="-122"/>
              </a:rPr>
              <a:t>为什么要全面深化改革、如何理解全面深化改革开放是一场深刻的革命、坚持全面深化改革开放的正确方向等，可能涉及到简答</a:t>
            </a:r>
            <a:r>
              <a:rPr lang="zh-CN" altLang="en-US" sz="2800" dirty="0">
                <a:latin typeface="黑体" panose="02010609060101010101" pitchFamily="49" charset="-122"/>
                <a:ea typeface="黑体" panose="02010609060101010101" pitchFamily="49" charset="-122"/>
              </a:rPr>
              <a:t>或论述题。</a:t>
            </a:r>
            <a:endParaRPr lang="zh-CN" altLang="en-US" sz="2800" dirty="0">
              <a:latin typeface="黑体" panose="02010609060101010101" pitchFamily="49" charset="-122"/>
              <a:ea typeface="黑体" panose="02010609060101010101" pitchFamily="49" charset="-122"/>
            </a:endParaRPr>
          </a:p>
        </p:txBody>
      </p:sp>
      <p:sp>
        <p:nvSpPr>
          <p:cNvPr id="10" name="文本框 9"/>
          <p:cNvSpPr txBox="1"/>
          <p:nvPr>
            <p:custDataLst>
              <p:tags r:id="rId4"/>
            </p:custDataLst>
          </p:nvPr>
        </p:nvSpPr>
        <p:spPr>
          <a:xfrm>
            <a:off x="919363" y="25616"/>
            <a:ext cx="9639300" cy="650875"/>
          </a:xfrm>
          <a:prstGeom prst="rect">
            <a:avLst/>
          </a:prstGeom>
          <a:noFill/>
          <a:ln w="9525">
            <a:noFill/>
          </a:ln>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 typeface="Wingdings" panose="05000000000000000000" charset="0"/>
              <a:buNone/>
              <a:defRPr/>
            </a:pPr>
            <a:r>
              <a:rPr kumimoji="0" lang="zh-CN" altLang="en-US" sz="2800" b="1" i="0" u="none" strike="noStrike" kern="1200" cap="none" spc="0" normalizeH="0" baseline="0" noProof="0" dirty="0">
                <a:ln>
                  <a:noFill/>
                </a:ln>
                <a:solidFill>
                  <a:prstClr val="white"/>
                </a:solidFill>
                <a:effectLst/>
                <a:uLnTx/>
                <a:uFillTx/>
                <a:latin typeface="黑体" panose="02010609060101010101" pitchFamily="49" charset="-122"/>
                <a:ea typeface="黑体" panose="02010609060101010101" pitchFamily="49" charset="-122"/>
                <a:cs typeface="微软雅黑" panose="020B0503020204020204" pitchFamily="34" charset="-122"/>
              </a:rPr>
              <a:t>二、每一讲的主要内容</a:t>
            </a:r>
            <a:endParaRPr kumimoji="0" lang="zh-CN" altLang="en-US" sz="2800" b="1" i="0" u="none" strike="noStrike" kern="1200" cap="none" spc="0" normalizeH="0" baseline="0" noProof="0" dirty="0">
              <a:ln>
                <a:noFill/>
              </a:ln>
              <a:solidFill>
                <a:prstClr val="white"/>
              </a:solidFill>
              <a:effectLst/>
              <a:uLnTx/>
              <a:uFillTx/>
              <a:latin typeface="黑体" panose="02010609060101010101" pitchFamily="49" charset="-122"/>
              <a:ea typeface="黑体" panose="02010609060101010101" pitchFamily="49" charset="-122"/>
              <a:cs typeface="微软雅黑" panose="020B0503020204020204" pitchFamily="34" charset="-122"/>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p:custDataLst>
              <p:tags r:id="rId1"/>
            </p:custDataLst>
          </p:nvPr>
        </p:nvSpPr>
        <p:spPr>
          <a:xfrm>
            <a:off x="0" y="0"/>
            <a:ext cx="12192000" cy="798653"/>
          </a:xfrm>
          <a:prstGeom prst="rect">
            <a:avLst/>
          </a:prstGeom>
          <a:solidFill>
            <a:srgbClr val="CD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3" name="任意多边形 4"/>
          <p:cNvSpPr/>
          <p:nvPr/>
        </p:nvSpPr>
        <p:spPr>
          <a:xfrm rot="5400000">
            <a:off x="429192" y="224108"/>
            <a:ext cx="271005" cy="350436"/>
          </a:xfrm>
          <a:custGeom>
            <a:avLst/>
            <a:gdLst>
              <a:gd name="connsiteX0" fmla="*/ 0 w 382446"/>
              <a:gd name="connsiteY0" fmla="*/ 494540 h 494540"/>
              <a:gd name="connsiteX1" fmla="*/ 95611 w 382446"/>
              <a:gd name="connsiteY1" fmla="*/ 329694 h 494540"/>
              <a:gd name="connsiteX2" fmla="*/ 1 w 382446"/>
              <a:gd name="connsiteY2" fmla="*/ 329694 h 494540"/>
              <a:gd name="connsiteX3" fmla="*/ 191224 w 382446"/>
              <a:gd name="connsiteY3" fmla="*/ 0 h 494540"/>
              <a:gd name="connsiteX4" fmla="*/ 382446 w 382446"/>
              <a:gd name="connsiteY4" fmla="*/ 329694 h 494540"/>
              <a:gd name="connsiteX5" fmla="*/ 286835 w 382446"/>
              <a:gd name="connsiteY5" fmla="*/ 329694 h 494540"/>
              <a:gd name="connsiteX6" fmla="*/ 382445 w 382446"/>
              <a:gd name="connsiteY6" fmla="*/ 494540 h 49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2446" h="494540">
                <a:moveTo>
                  <a:pt x="0" y="494540"/>
                </a:moveTo>
                <a:lnTo>
                  <a:pt x="95611" y="329694"/>
                </a:lnTo>
                <a:lnTo>
                  <a:pt x="1" y="329694"/>
                </a:lnTo>
                <a:lnTo>
                  <a:pt x="191224" y="0"/>
                </a:lnTo>
                <a:lnTo>
                  <a:pt x="382446" y="329694"/>
                </a:lnTo>
                <a:lnTo>
                  <a:pt x="286835" y="329694"/>
                </a:lnTo>
                <a:lnTo>
                  <a:pt x="382445" y="49454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C00000"/>
              </a:solidFill>
              <a:effectLst/>
              <a:uLnTx/>
              <a:uFillTx/>
              <a:latin typeface="等线" panose="02010600030101010101" charset="-122"/>
              <a:ea typeface="等线" panose="02010600030101010101" charset="-122"/>
              <a:cs typeface="+mn-cs"/>
            </a:endParaRPr>
          </a:p>
        </p:txBody>
      </p:sp>
      <p:grpSp>
        <p:nvGrpSpPr>
          <p:cNvPr id="20" name="组合 19"/>
          <p:cNvGrpSpPr/>
          <p:nvPr/>
        </p:nvGrpSpPr>
        <p:grpSpPr>
          <a:xfrm>
            <a:off x="9168266" y="214240"/>
            <a:ext cx="2780795" cy="444986"/>
            <a:chOff x="9214564" y="259947"/>
            <a:chExt cx="2780795" cy="444986"/>
          </a:xfrm>
        </p:grpSpPr>
        <p:sp>
          <p:nvSpPr>
            <p:cNvPr id="21" name="文本框 39"/>
            <p:cNvSpPr txBox="1"/>
            <p:nvPr/>
          </p:nvSpPr>
          <p:spPr>
            <a:xfrm>
              <a:off x="9214564" y="259947"/>
              <a:ext cx="2780795" cy="444986"/>
            </a:xfrm>
            <a:prstGeom prst="rect">
              <a:avLst/>
            </a:prstGeom>
            <a:noFill/>
          </p:spPr>
          <p:txBody>
            <a:bodyPr wrap="square" lIns="105403" tIns="52701" rIns="105403" bIns="52701">
              <a:spAutoFit/>
            </a:bodyPr>
            <a:lstStyle/>
            <a:p>
              <a:pPr marL="0" marR="0" lvl="0" indent="0" algn="r" defTabSz="1054100" rtl="0" eaLnBrk="1" fontAlgn="auto" latinLnBrk="0" hangingPunct="1">
                <a:lnSpc>
                  <a:spcPct val="100000"/>
                </a:lnSpc>
                <a:spcBef>
                  <a:spcPts val="0"/>
                </a:spcBef>
                <a:spcAft>
                  <a:spcPts val="0"/>
                </a:spcAft>
                <a:buClrTx/>
                <a:buSzTx/>
                <a:buFontTx/>
                <a:buNone/>
                <a:defRPr/>
              </a:pPr>
              <a:r>
                <a:rPr kumimoji="0" lang="zh-CN" altLang="en-US" sz="1400" b="1"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马克思主义学院</a:t>
              </a:r>
              <a:endParaRPr kumimoji="0" lang="en-US" altLang="zh-CN" sz="1400" b="1"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a:p>
              <a:pPr marL="0" marR="0" lvl="0" indent="0" algn="r" defTabSz="1054100" rtl="0" eaLnBrk="1" fontAlgn="auto" latinLnBrk="0" hangingPunct="1">
                <a:lnSpc>
                  <a:spcPct val="100000"/>
                </a:lnSpc>
                <a:spcBef>
                  <a:spcPts val="0"/>
                </a:spcBef>
                <a:spcAft>
                  <a:spcPts val="0"/>
                </a:spcAft>
                <a:buClrTx/>
                <a:buSzTx/>
                <a:buFontTx/>
                <a:buNone/>
                <a:defRPr/>
              </a:pPr>
              <a:r>
                <a:rPr kumimoji="0" lang="en-US" altLang="zh-CN" sz="800" b="0"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rPr>
                <a:t>SCHOOL OF MARXISM</a:t>
              </a:r>
              <a:endParaRPr kumimoji="0" lang="zh-CN" altLang="en-US" sz="600" b="0"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endParaRPr>
            </a:p>
          </p:txBody>
        </p:sp>
        <p:cxnSp>
          <p:nvCxnSpPr>
            <p:cNvPr id="22" name="直接连接符 21"/>
            <p:cNvCxnSpPr/>
            <p:nvPr/>
          </p:nvCxnSpPr>
          <p:spPr bwMode="auto">
            <a:xfrm flipH="1">
              <a:off x="10387614" y="263612"/>
              <a:ext cx="1" cy="378794"/>
            </a:xfrm>
            <a:prstGeom prst="line">
              <a:avLst/>
            </a:prstGeom>
            <a:solidFill>
              <a:schemeClr val="accent1"/>
            </a:solidFill>
            <a:ln w="38100" cap="flat" cmpd="sng" algn="ctr">
              <a:solidFill>
                <a:schemeClr val="bg1"/>
              </a:solidFill>
              <a:prstDash val="solid"/>
              <a:round/>
              <a:headEnd type="none" w="med" len="med"/>
              <a:tailEnd type="none" w="med" len="med"/>
            </a:ln>
          </p:spPr>
        </p:cxnSp>
      </p:grpSp>
      <p:pic>
        <p:nvPicPr>
          <p:cNvPr id="24" name="图片 23"/>
          <p:cNvPicPr>
            <a:picLocks noChangeAspect="1"/>
          </p:cNvPicPr>
          <p:nvPr/>
        </p:nvPicPr>
        <p:blipFill>
          <a:blip r:embed="rId2" cstate="print"/>
          <a:stretch>
            <a:fillRect/>
          </a:stretch>
        </p:blipFill>
        <p:spPr>
          <a:xfrm>
            <a:off x="8139995" y="91248"/>
            <a:ext cx="2201321" cy="616155"/>
          </a:xfrm>
          <a:prstGeom prst="rect">
            <a:avLst/>
          </a:prstGeom>
        </p:spPr>
      </p:pic>
      <p:sp>
        <p:nvSpPr>
          <p:cNvPr id="2" name="文本框 1"/>
          <p:cNvSpPr txBox="1"/>
          <p:nvPr/>
        </p:nvSpPr>
        <p:spPr>
          <a:xfrm>
            <a:off x="2687955" y="1339215"/>
            <a:ext cx="7006590" cy="650875"/>
          </a:xfrm>
          <a:prstGeom prst="rect">
            <a:avLst/>
          </a:prstGeom>
          <a:noFill/>
          <a:ln w="9525">
            <a:noFill/>
          </a:ln>
        </p:spPr>
        <p:txBody>
          <a:bodyPr wrap="square" anchor="t">
            <a:spAutoFit/>
          </a:bodyPr>
          <a:lstStyle/>
          <a:p>
            <a:pPr indent="0">
              <a:lnSpc>
                <a:spcPct val="130000"/>
              </a:lnSpc>
              <a:buFont typeface="Wingdings" panose="05000000000000000000" charset="0"/>
              <a:buNone/>
            </a:pPr>
            <a:r>
              <a:rPr lang="zh-CN" altLang="en-US" sz="2800" b="1">
                <a:solidFill>
                  <a:schemeClr val="tx1"/>
                </a:solidFill>
                <a:latin typeface="黑体" panose="02010609060101010101" pitchFamily="49" charset="-122"/>
                <a:ea typeface="黑体" panose="02010609060101010101" pitchFamily="49" charset="-122"/>
                <a:cs typeface="黑体" panose="02010609060101010101" pitchFamily="49" charset="-122"/>
              </a:rPr>
              <a:t>第五讲</a:t>
            </a:r>
            <a:r>
              <a:rPr lang="en-US" altLang="zh-CN" sz="2800" b="1">
                <a:solidFill>
                  <a:schemeClr val="tx1"/>
                </a:solidFill>
                <a:latin typeface="黑体" panose="02010609060101010101" pitchFamily="49" charset="-122"/>
                <a:ea typeface="黑体" panose="02010609060101010101" pitchFamily="49" charset="-122"/>
                <a:cs typeface="黑体" panose="02010609060101010101" pitchFamily="49" charset="-122"/>
              </a:rPr>
              <a:t>  </a:t>
            </a:r>
            <a:r>
              <a:rPr lang="zh-CN" altLang="en-US" sz="2800" b="1">
                <a:solidFill>
                  <a:schemeClr val="tx1"/>
                </a:solidFill>
                <a:latin typeface="黑体" panose="02010609060101010101" pitchFamily="49" charset="-122"/>
                <a:ea typeface="黑体" panose="02010609060101010101" pitchFamily="49" charset="-122"/>
                <a:cs typeface="黑体" panose="02010609060101010101" pitchFamily="49" charset="-122"/>
              </a:rPr>
              <a:t>推动高质量发展</a:t>
            </a:r>
            <a:endParaRPr lang="zh-CN" altLang="en-US" sz="2800" b="1">
              <a:solidFill>
                <a:schemeClr val="tx1"/>
              </a:solidFill>
              <a:latin typeface="黑体" panose="02010609060101010101" pitchFamily="49" charset="-122"/>
              <a:ea typeface="黑体" panose="02010609060101010101" pitchFamily="49" charset="-122"/>
              <a:cs typeface="黑体" panose="02010609060101010101" pitchFamily="49" charset="-122"/>
            </a:endParaRPr>
          </a:p>
        </p:txBody>
      </p:sp>
      <p:sp>
        <p:nvSpPr>
          <p:cNvPr id="6" name="矩形 5"/>
          <p:cNvSpPr/>
          <p:nvPr>
            <p:custDataLst>
              <p:tags r:id="rId3"/>
            </p:custDataLst>
          </p:nvPr>
        </p:nvSpPr>
        <p:spPr>
          <a:xfrm>
            <a:off x="275590" y="2622550"/>
            <a:ext cx="11673205" cy="2676525"/>
          </a:xfrm>
          <a:prstGeom prst="rect">
            <a:avLst/>
          </a:prstGeom>
        </p:spPr>
        <p:txBody>
          <a:bodyPr wrap="square">
            <a:spAutoFit/>
          </a:bodyPr>
          <a:lstStyle/>
          <a:p>
            <a:pPr algn="just">
              <a:lnSpc>
                <a:spcPct val="150000"/>
              </a:lnSpc>
            </a:pPr>
            <a:r>
              <a:rPr lang="zh-CN" altLang="en-US" sz="2800" dirty="0">
                <a:latin typeface="黑体" panose="02010609060101010101" pitchFamily="49" charset="-122"/>
                <a:ea typeface="黑体" panose="02010609060101010101" pitchFamily="49" charset="-122"/>
              </a:rPr>
              <a:t>　这一讲着重讲述的是新时代我国经济发展所处的阶段即新发展阶段、需贯彻的发展理念即贯彻新发展理念、以新发展理念引领高质量发展；围绕着新时代我国经济发展的鲜明主题即如何实现高质量发展，</a:t>
            </a:r>
            <a:r>
              <a:rPr lang="zh-CN" altLang="en-US" sz="2800" dirty="0">
                <a:latin typeface="黑体" panose="02010609060101010101" pitchFamily="49" charset="-122"/>
                <a:ea typeface="黑体" panose="02010609060101010101" pitchFamily="49" charset="-122"/>
              </a:rPr>
              <a:t>要坚持和完善社会主义基本经济制度、加快构建</a:t>
            </a:r>
            <a:r>
              <a:rPr lang="zh-CN" altLang="en-US" sz="2800" dirty="0">
                <a:latin typeface="黑体" panose="02010609060101010101" pitchFamily="49" charset="-122"/>
                <a:ea typeface="黑体" panose="02010609060101010101" pitchFamily="49" charset="-122"/>
              </a:rPr>
              <a:t>新发展格局等。</a:t>
            </a:r>
            <a:endParaRPr lang="zh-CN" altLang="en-US" sz="2800" dirty="0">
              <a:latin typeface="黑体" panose="02010609060101010101" pitchFamily="49" charset="-122"/>
              <a:ea typeface="黑体" panose="02010609060101010101" pitchFamily="49" charset="-122"/>
            </a:endParaRPr>
          </a:p>
        </p:txBody>
      </p:sp>
      <p:cxnSp>
        <p:nvCxnSpPr>
          <p:cNvPr id="3" name="直接连接符 2"/>
          <p:cNvCxnSpPr/>
          <p:nvPr/>
        </p:nvCxnSpPr>
        <p:spPr>
          <a:xfrm flipV="1">
            <a:off x="739775" y="2430780"/>
            <a:ext cx="10676890" cy="20320"/>
          </a:xfrm>
          <a:prstGeom prst="line">
            <a:avLst/>
          </a:prstGeom>
        </p:spPr>
        <p:style>
          <a:lnRef idx="1">
            <a:schemeClr val="accent2"/>
          </a:lnRef>
          <a:fillRef idx="0">
            <a:schemeClr val="accent2"/>
          </a:fillRef>
          <a:effectRef idx="0">
            <a:schemeClr val="accent2"/>
          </a:effectRef>
          <a:fontRef idx="minor">
            <a:schemeClr val="tx1"/>
          </a:fontRef>
        </p:style>
      </p:cxnSp>
      <p:sp>
        <p:nvSpPr>
          <p:cNvPr id="10" name="文本框 9"/>
          <p:cNvSpPr txBox="1"/>
          <p:nvPr>
            <p:custDataLst>
              <p:tags r:id="rId4"/>
            </p:custDataLst>
          </p:nvPr>
        </p:nvSpPr>
        <p:spPr>
          <a:xfrm>
            <a:off x="919363" y="25616"/>
            <a:ext cx="9639300" cy="650875"/>
          </a:xfrm>
          <a:prstGeom prst="rect">
            <a:avLst/>
          </a:prstGeom>
          <a:noFill/>
          <a:ln w="9525">
            <a:noFill/>
          </a:ln>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 typeface="Wingdings" panose="05000000000000000000" charset="0"/>
              <a:buNone/>
              <a:defRPr/>
            </a:pPr>
            <a:r>
              <a:rPr kumimoji="0" lang="zh-CN" altLang="en-US" sz="2800" b="1" i="0" u="none" strike="noStrike" kern="1200" cap="none" spc="0" normalizeH="0" baseline="0" noProof="0" dirty="0">
                <a:ln>
                  <a:noFill/>
                </a:ln>
                <a:solidFill>
                  <a:prstClr val="white"/>
                </a:solidFill>
                <a:effectLst/>
                <a:uLnTx/>
                <a:uFillTx/>
                <a:latin typeface="黑体" panose="02010609060101010101" pitchFamily="49" charset="-122"/>
                <a:ea typeface="黑体" panose="02010609060101010101" pitchFamily="49" charset="-122"/>
                <a:cs typeface="微软雅黑" panose="020B0503020204020204" pitchFamily="34" charset="-122"/>
              </a:rPr>
              <a:t>二、每一讲的主要内容</a:t>
            </a:r>
            <a:endParaRPr kumimoji="0" lang="zh-CN" altLang="en-US" sz="2800" b="1" i="0" u="none" strike="noStrike" kern="1200" cap="none" spc="0" normalizeH="0" baseline="0" noProof="0" dirty="0">
              <a:ln>
                <a:noFill/>
              </a:ln>
              <a:solidFill>
                <a:prstClr val="white"/>
              </a:solidFill>
              <a:effectLst/>
              <a:uLnTx/>
              <a:uFillTx/>
              <a:latin typeface="黑体" panose="02010609060101010101" pitchFamily="49" charset="-122"/>
              <a:ea typeface="黑体" panose="02010609060101010101" pitchFamily="49" charset="-122"/>
              <a:cs typeface="微软雅黑" panose="020B0503020204020204" pitchFamily="34" charset="-122"/>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p:custDataLst>
              <p:tags r:id="rId1"/>
            </p:custDataLst>
          </p:nvPr>
        </p:nvSpPr>
        <p:spPr>
          <a:xfrm>
            <a:off x="0" y="0"/>
            <a:ext cx="12192000" cy="798653"/>
          </a:xfrm>
          <a:prstGeom prst="rect">
            <a:avLst/>
          </a:prstGeom>
          <a:solidFill>
            <a:srgbClr val="CD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3" name="任意多边形 4"/>
          <p:cNvSpPr/>
          <p:nvPr/>
        </p:nvSpPr>
        <p:spPr>
          <a:xfrm rot="5400000">
            <a:off x="429192" y="224108"/>
            <a:ext cx="271005" cy="350436"/>
          </a:xfrm>
          <a:custGeom>
            <a:avLst/>
            <a:gdLst>
              <a:gd name="connsiteX0" fmla="*/ 0 w 382446"/>
              <a:gd name="connsiteY0" fmla="*/ 494540 h 494540"/>
              <a:gd name="connsiteX1" fmla="*/ 95611 w 382446"/>
              <a:gd name="connsiteY1" fmla="*/ 329694 h 494540"/>
              <a:gd name="connsiteX2" fmla="*/ 1 w 382446"/>
              <a:gd name="connsiteY2" fmla="*/ 329694 h 494540"/>
              <a:gd name="connsiteX3" fmla="*/ 191224 w 382446"/>
              <a:gd name="connsiteY3" fmla="*/ 0 h 494540"/>
              <a:gd name="connsiteX4" fmla="*/ 382446 w 382446"/>
              <a:gd name="connsiteY4" fmla="*/ 329694 h 494540"/>
              <a:gd name="connsiteX5" fmla="*/ 286835 w 382446"/>
              <a:gd name="connsiteY5" fmla="*/ 329694 h 494540"/>
              <a:gd name="connsiteX6" fmla="*/ 382445 w 382446"/>
              <a:gd name="connsiteY6" fmla="*/ 494540 h 49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2446" h="494540">
                <a:moveTo>
                  <a:pt x="0" y="494540"/>
                </a:moveTo>
                <a:lnTo>
                  <a:pt x="95611" y="329694"/>
                </a:lnTo>
                <a:lnTo>
                  <a:pt x="1" y="329694"/>
                </a:lnTo>
                <a:lnTo>
                  <a:pt x="191224" y="0"/>
                </a:lnTo>
                <a:lnTo>
                  <a:pt x="382446" y="329694"/>
                </a:lnTo>
                <a:lnTo>
                  <a:pt x="286835" y="329694"/>
                </a:lnTo>
                <a:lnTo>
                  <a:pt x="382445" y="49454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C00000"/>
              </a:solidFill>
              <a:effectLst/>
              <a:uLnTx/>
              <a:uFillTx/>
              <a:latin typeface="等线" panose="02010600030101010101" charset="-122"/>
              <a:ea typeface="等线" panose="02010600030101010101" charset="-122"/>
              <a:cs typeface="+mn-cs"/>
            </a:endParaRPr>
          </a:p>
        </p:txBody>
      </p:sp>
      <p:grpSp>
        <p:nvGrpSpPr>
          <p:cNvPr id="20" name="组合 19"/>
          <p:cNvGrpSpPr/>
          <p:nvPr/>
        </p:nvGrpSpPr>
        <p:grpSpPr>
          <a:xfrm>
            <a:off x="9168266" y="214240"/>
            <a:ext cx="2780795" cy="444986"/>
            <a:chOff x="9214564" y="259947"/>
            <a:chExt cx="2780795" cy="444986"/>
          </a:xfrm>
        </p:grpSpPr>
        <p:sp>
          <p:nvSpPr>
            <p:cNvPr id="21" name="文本框 39"/>
            <p:cNvSpPr txBox="1"/>
            <p:nvPr/>
          </p:nvSpPr>
          <p:spPr>
            <a:xfrm>
              <a:off x="9214564" y="259947"/>
              <a:ext cx="2780795" cy="444986"/>
            </a:xfrm>
            <a:prstGeom prst="rect">
              <a:avLst/>
            </a:prstGeom>
            <a:noFill/>
          </p:spPr>
          <p:txBody>
            <a:bodyPr wrap="square" lIns="105403" tIns="52701" rIns="105403" bIns="52701">
              <a:spAutoFit/>
            </a:bodyPr>
            <a:lstStyle/>
            <a:p>
              <a:pPr marL="0" marR="0" lvl="0" indent="0" algn="r" defTabSz="1054100" rtl="0" eaLnBrk="1" fontAlgn="auto" latinLnBrk="0" hangingPunct="1">
                <a:lnSpc>
                  <a:spcPct val="100000"/>
                </a:lnSpc>
                <a:spcBef>
                  <a:spcPts val="0"/>
                </a:spcBef>
                <a:spcAft>
                  <a:spcPts val="0"/>
                </a:spcAft>
                <a:buClrTx/>
                <a:buSzTx/>
                <a:buFontTx/>
                <a:buNone/>
                <a:defRPr/>
              </a:pPr>
              <a:r>
                <a:rPr kumimoji="0" lang="zh-CN" altLang="en-US" sz="1400" b="1"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马克思主义学院</a:t>
              </a:r>
              <a:endParaRPr kumimoji="0" lang="en-US" altLang="zh-CN" sz="1400" b="1"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a:p>
              <a:pPr marL="0" marR="0" lvl="0" indent="0" algn="r" defTabSz="1054100" rtl="0" eaLnBrk="1" fontAlgn="auto" latinLnBrk="0" hangingPunct="1">
                <a:lnSpc>
                  <a:spcPct val="100000"/>
                </a:lnSpc>
                <a:spcBef>
                  <a:spcPts val="0"/>
                </a:spcBef>
                <a:spcAft>
                  <a:spcPts val="0"/>
                </a:spcAft>
                <a:buClrTx/>
                <a:buSzTx/>
                <a:buFontTx/>
                <a:buNone/>
                <a:defRPr/>
              </a:pPr>
              <a:r>
                <a:rPr kumimoji="0" lang="en-US" altLang="zh-CN" sz="800" b="0"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rPr>
                <a:t>SCHOOL OF MARXISM</a:t>
              </a:r>
              <a:endParaRPr kumimoji="0" lang="zh-CN" altLang="en-US" sz="600" b="0"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endParaRPr>
            </a:p>
          </p:txBody>
        </p:sp>
        <p:cxnSp>
          <p:nvCxnSpPr>
            <p:cNvPr id="22" name="直接连接符 21"/>
            <p:cNvCxnSpPr/>
            <p:nvPr/>
          </p:nvCxnSpPr>
          <p:spPr bwMode="auto">
            <a:xfrm flipH="1">
              <a:off x="10387614" y="263612"/>
              <a:ext cx="1" cy="378794"/>
            </a:xfrm>
            <a:prstGeom prst="line">
              <a:avLst/>
            </a:prstGeom>
            <a:solidFill>
              <a:schemeClr val="accent1"/>
            </a:solidFill>
            <a:ln w="38100" cap="flat" cmpd="sng" algn="ctr">
              <a:solidFill>
                <a:schemeClr val="bg1"/>
              </a:solidFill>
              <a:prstDash val="solid"/>
              <a:round/>
              <a:headEnd type="none" w="med" len="med"/>
              <a:tailEnd type="none" w="med" len="med"/>
            </a:ln>
          </p:spPr>
        </p:cxnSp>
      </p:grpSp>
      <p:pic>
        <p:nvPicPr>
          <p:cNvPr id="24" name="图片 23"/>
          <p:cNvPicPr>
            <a:picLocks noChangeAspect="1"/>
          </p:cNvPicPr>
          <p:nvPr/>
        </p:nvPicPr>
        <p:blipFill>
          <a:blip r:embed="rId2" cstate="print"/>
          <a:stretch>
            <a:fillRect/>
          </a:stretch>
        </p:blipFill>
        <p:spPr>
          <a:xfrm>
            <a:off x="8139995" y="91248"/>
            <a:ext cx="2201321" cy="616155"/>
          </a:xfrm>
          <a:prstGeom prst="rect">
            <a:avLst/>
          </a:prstGeom>
        </p:spPr>
      </p:pic>
      <p:sp>
        <p:nvSpPr>
          <p:cNvPr id="6" name="矩形 5"/>
          <p:cNvSpPr/>
          <p:nvPr>
            <p:custDataLst>
              <p:tags r:id="rId3"/>
            </p:custDataLst>
          </p:nvPr>
        </p:nvSpPr>
        <p:spPr>
          <a:xfrm>
            <a:off x="275590" y="1058545"/>
            <a:ext cx="11673205" cy="4615815"/>
          </a:xfrm>
          <a:prstGeom prst="rect">
            <a:avLst/>
          </a:prstGeom>
        </p:spPr>
        <p:txBody>
          <a:bodyPr wrap="square">
            <a:spAutoFit/>
          </a:bodyPr>
          <a:lstStyle/>
          <a:p>
            <a:pPr algn="just">
              <a:lnSpc>
                <a:spcPct val="150000"/>
              </a:lnSpc>
            </a:pPr>
            <a:r>
              <a:rPr lang="zh-CN" altLang="en-US" sz="2800" dirty="0">
                <a:latin typeface="黑体" panose="02010609060101010101" pitchFamily="49" charset="-122"/>
                <a:ea typeface="黑体" panose="02010609060101010101" pitchFamily="49" charset="-122"/>
              </a:rPr>
              <a:t>　这一讲是涉及的是新时代坚持和发展中国特色社会主义总体布局中的经济建设，也涉及到许多重要的知识点。</a:t>
            </a:r>
            <a:endParaRPr lang="zh-CN" altLang="en-US" sz="2800" dirty="0">
              <a:latin typeface="黑体" panose="02010609060101010101" pitchFamily="49" charset="-122"/>
              <a:ea typeface="黑体" panose="02010609060101010101" pitchFamily="49" charset="-122"/>
            </a:endParaRPr>
          </a:p>
          <a:p>
            <a:pPr algn="just">
              <a:lnSpc>
                <a:spcPct val="150000"/>
              </a:lnSpc>
            </a:pPr>
            <a:r>
              <a:rPr lang="en-US" altLang="zh-CN" sz="2800" dirty="0">
                <a:latin typeface="黑体" panose="02010609060101010101" pitchFamily="49" charset="-122"/>
                <a:ea typeface="黑体" panose="02010609060101010101" pitchFamily="49" charset="-122"/>
              </a:rPr>
              <a:t>1.</a:t>
            </a:r>
            <a:r>
              <a:rPr lang="zh-CN" altLang="en-US" sz="2800" dirty="0">
                <a:latin typeface="黑体" panose="02010609060101010101" pitchFamily="49" charset="-122"/>
                <a:ea typeface="黑体" panose="02010609060101010101" pitchFamily="49" charset="-122"/>
              </a:rPr>
              <a:t>基本的知识点有</a:t>
            </a:r>
            <a:r>
              <a:rPr lang="zh-CN" altLang="en-US" sz="2800" b="1" dirty="0">
                <a:latin typeface="黑体" panose="02010609060101010101" pitchFamily="49" charset="-122"/>
                <a:ea typeface="黑体" panose="02010609060101010101" pitchFamily="49" charset="-122"/>
              </a:rPr>
              <a:t>新发展阶段、新发展理念及其意义、高质量发展的内涵</a:t>
            </a:r>
            <a:r>
              <a:rPr lang="zh-CN" altLang="en-US" sz="2800" dirty="0">
                <a:latin typeface="黑体" panose="02010609060101010101" pitchFamily="49" charset="-122"/>
                <a:ea typeface="黑体" panose="02010609060101010101" pitchFamily="49" charset="-122"/>
              </a:rPr>
              <a:t>及重要意义</a:t>
            </a:r>
            <a:r>
              <a:rPr lang="zh-CN" altLang="en-US" sz="2800" b="1" dirty="0">
                <a:latin typeface="黑体" panose="02010609060101010101" pitchFamily="49" charset="-122"/>
                <a:ea typeface="黑体" panose="02010609060101010101" pitchFamily="49" charset="-122"/>
              </a:rPr>
              <a:t>、新发展格局、社会主义基本经济制</a:t>
            </a:r>
            <a:r>
              <a:rPr lang="zh-CN" altLang="en-US" sz="2800" dirty="0">
                <a:latin typeface="黑体" panose="02010609060101010101" pitchFamily="49" charset="-122"/>
                <a:ea typeface="黑体" panose="02010609060101010101" pitchFamily="49" charset="-122"/>
              </a:rPr>
              <a:t>度等。</a:t>
            </a:r>
            <a:endParaRPr lang="zh-CN" altLang="en-US" sz="2800" dirty="0">
              <a:latin typeface="黑体" panose="02010609060101010101" pitchFamily="49" charset="-122"/>
              <a:ea typeface="黑体" panose="02010609060101010101" pitchFamily="49" charset="-122"/>
            </a:endParaRPr>
          </a:p>
          <a:p>
            <a:pPr algn="just">
              <a:lnSpc>
                <a:spcPct val="150000"/>
              </a:lnSpc>
            </a:pPr>
            <a:r>
              <a:rPr lang="en-US" altLang="zh-CN" sz="2800" dirty="0">
                <a:latin typeface="黑体" panose="02010609060101010101" pitchFamily="49" charset="-122"/>
                <a:ea typeface="黑体" panose="02010609060101010101" pitchFamily="49" charset="-122"/>
              </a:rPr>
              <a:t>2.</a:t>
            </a:r>
            <a:r>
              <a:rPr lang="zh-CN" altLang="en-US" sz="2800" dirty="0">
                <a:latin typeface="黑体" panose="02010609060101010101" pitchFamily="49" charset="-122"/>
                <a:ea typeface="黑体" panose="02010609060101010101" pitchFamily="49" charset="-122"/>
              </a:rPr>
              <a:t>围绕着如何实现高质量发展，要贯彻和落实新发展理念、构建新发展格局、建设现代化产业体系、坚持和完善社会主义初级阶段基本经济制度等，可能涉及到简答题</a:t>
            </a:r>
            <a:r>
              <a:rPr lang="zh-CN" altLang="en-US" sz="2800" dirty="0">
                <a:latin typeface="黑体" panose="02010609060101010101" pitchFamily="49" charset="-122"/>
                <a:ea typeface="黑体" panose="02010609060101010101" pitchFamily="49" charset="-122"/>
              </a:rPr>
              <a:t>或论述题，本次课还可能涉及到材料分析题。</a:t>
            </a:r>
            <a:endParaRPr lang="zh-CN" altLang="en-US" sz="2800" dirty="0">
              <a:latin typeface="黑体" panose="02010609060101010101" pitchFamily="49" charset="-122"/>
              <a:ea typeface="黑体" panose="02010609060101010101" pitchFamily="49" charset="-122"/>
            </a:endParaRPr>
          </a:p>
        </p:txBody>
      </p:sp>
      <p:sp>
        <p:nvSpPr>
          <p:cNvPr id="10" name="文本框 9"/>
          <p:cNvSpPr txBox="1"/>
          <p:nvPr>
            <p:custDataLst>
              <p:tags r:id="rId4"/>
            </p:custDataLst>
          </p:nvPr>
        </p:nvSpPr>
        <p:spPr>
          <a:xfrm>
            <a:off x="919363" y="25616"/>
            <a:ext cx="9639300" cy="650875"/>
          </a:xfrm>
          <a:prstGeom prst="rect">
            <a:avLst/>
          </a:prstGeom>
          <a:noFill/>
          <a:ln w="9525">
            <a:noFill/>
          </a:ln>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 typeface="Wingdings" panose="05000000000000000000" charset="0"/>
              <a:buNone/>
              <a:defRPr/>
            </a:pPr>
            <a:r>
              <a:rPr kumimoji="0" lang="zh-CN" altLang="en-US" sz="2800" b="1" i="0" u="none" strike="noStrike" kern="1200" cap="none" spc="0" normalizeH="0" baseline="0" noProof="0" dirty="0">
                <a:ln>
                  <a:noFill/>
                </a:ln>
                <a:solidFill>
                  <a:prstClr val="white"/>
                </a:solidFill>
                <a:effectLst/>
                <a:uLnTx/>
                <a:uFillTx/>
                <a:latin typeface="黑体" panose="02010609060101010101" pitchFamily="49" charset="-122"/>
                <a:ea typeface="黑体" panose="02010609060101010101" pitchFamily="49" charset="-122"/>
                <a:cs typeface="微软雅黑" panose="020B0503020204020204" pitchFamily="34" charset="-122"/>
              </a:rPr>
              <a:t>二、每一讲的主要内容</a:t>
            </a:r>
            <a:endParaRPr kumimoji="0" lang="zh-CN" altLang="en-US" sz="2800" b="1" i="0" u="none" strike="noStrike" kern="1200" cap="none" spc="0" normalizeH="0" baseline="0" noProof="0" dirty="0">
              <a:ln>
                <a:noFill/>
              </a:ln>
              <a:solidFill>
                <a:prstClr val="white"/>
              </a:solidFill>
              <a:effectLst/>
              <a:uLnTx/>
              <a:uFillTx/>
              <a:latin typeface="黑体" panose="02010609060101010101" pitchFamily="49" charset="-122"/>
              <a:ea typeface="黑体" panose="02010609060101010101" pitchFamily="49" charset="-122"/>
              <a:cs typeface="微软雅黑" panose="020B0503020204020204" pitchFamily="34" charset="-122"/>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p:custDataLst>
              <p:tags r:id="rId1"/>
            </p:custDataLst>
          </p:nvPr>
        </p:nvSpPr>
        <p:spPr>
          <a:xfrm>
            <a:off x="0" y="0"/>
            <a:ext cx="12192000" cy="798653"/>
          </a:xfrm>
          <a:prstGeom prst="rect">
            <a:avLst/>
          </a:prstGeom>
          <a:solidFill>
            <a:srgbClr val="CD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3" name="任意多边形 4"/>
          <p:cNvSpPr/>
          <p:nvPr/>
        </p:nvSpPr>
        <p:spPr>
          <a:xfrm rot="5400000">
            <a:off x="429192" y="224108"/>
            <a:ext cx="271005" cy="350436"/>
          </a:xfrm>
          <a:custGeom>
            <a:avLst/>
            <a:gdLst>
              <a:gd name="connsiteX0" fmla="*/ 0 w 382446"/>
              <a:gd name="connsiteY0" fmla="*/ 494540 h 494540"/>
              <a:gd name="connsiteX1" fmla="*/ 95611 w 382446"/>
              <a:gd name="connsiteY1" fmla="*/ 329694 h 494540"/>
              <a:gd name="connsiteX2" fmla="*/ 1 w 382446"/>
              <a:gd name="connsiteY2" fmla="*/ 329694 h 494540"/>
              <a:gd name="connsiteX3" fmla="*/ 191224 w 382446"/>
              <a:gd name="connsiteY3" fmla="*/ 0 h 494540"/>
              <a:gd name="connsiteX4" fmla="*/ 382446 w 382446"/>
              <a:gd name="connsiteY4" fmla="*/ 329694 h 494540"/>
              <a:gd name="connsiteX5" fmla="*/ 286835 w 382446"/>
              <a:gd name="connsiteY5" fmla="*/ 329694 h 494540"/>
              <a:gd name="connsiteX6" fmla="*/ 382445 w 382446"/>
              <a:gd name="connsiteY6" fmla="*/ 494540 h 49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2446" h="494540">
                <a:moveTo>
                  <a:pt x="0" y="494540"/>
                </a:moveTo>
                <a:lnTo>
                  <a:pt x="95611" y="329694"/>
                </a:lnTo>
                <a:lnTo>
                  <a:pt x="1" y="329694"/>
                </a:lnTo>
                <a:lnTo>
                  <a:pt x="191224" y="0"/>
                </a:lnTo>
                <a:lnTo>
                  <a:pt x="382446" y="329694"/>
                </a:lnTo>
                <a:lnTo>
                  <a:pt x="286835" y="329694"/>
                </a:lnTo>
                <a:lnTo>
                  <a:pt x="382445" y="49454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C00000"/>
              </a:solidFill>
              <a:effectLst/>
              <a:uLnTx/>
              <a:uFillTx/>
              <a:latin typeface="等线" panose="02010600030101010101" charset="-122"/>
              <a:ea typeface="等线" panose="02010600030101010101" charset="-122"/>
              <a:cs typeface="+mn-cs"/>
            </a:endParaRPr>
          </a:p>
        </p:txBody>
      </p:sp>
      <p:grpSp>
        <p:nvGrpSpPr>
          <p:cNvPr id="20" name="组合 19"/>
          <p:cNvGrpSpPr/>
          <p:nvPr/>
        </p:nvGrpSpPr>
        <p:grpSpPr>
          <a:xfrm>
            <a:off x="9168266" y="214240"/>
            <a:ext cx="2780795" cy="444986"/>
            <a:chOff x="9214564" y="259947"/>
            <a:chExt cx="2780795" cy="444986"/>
          </a:xfrm>
        </p:grpSpPr>
        <p:sp>
          <p:nvSpPr>
            <p:cNvPr id="21" name="文本框 39"/>
            <p:cNvSpPr txBox="1"/>
            <p:nvPr/>
          </p:nvSpPr>
          <p:spPr>
            <a:xfrm>
              <a:off x="9214564" y="259947"/>
              <a:ext cx="2780795" cy="444986"/>
            </a:xfrm>
            <a:prstGeom prst="rect">
              <a:avLst/>
            </a:prstGeom>
            <a:noFill/>
          </p:spPr>
          <p:txBody>
            <a:bodyPr wrap="square" lIns="105403" tIns="52701" rIns="105403" bIns="52701">
              <a:spAutoFit/>
            </a:bodyPr>
            <a:lstStyle/>
            <a:p>
              <a:pPr marL="0" marR="0" lvl="0" indent="0" algn="r" defTabSz="1054100" rtl="0" eaLnBrk="1" fontAlgn="auto" latinLnBrk="0" hangingPunct="1">
                <a:lnSpc>
                  <a:spcPct val="100000"/>
                </a:lnSpc>
                <a:spcBef>
                  <a:spcPts val="0"/>
                </a:spcBef>
                <a:spcAft>
                  <a:spcPts val="0"/>
                </a:spcAft>
                <a:buClrTx/>
                <a:buSzTx/>
                <a:buFontTx/>
                <a:buNone/>
                <a:defRPr/>
              </a:pPr>
              <a:r>
                <a:rPr kumimoji="0" lang="zh-CN" altLang="en-US" sz="1400" b="1"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马克思主义学院</a:t>
              </a:r>
              <a:endParaRPr kumimoji="0" lang="en-US" altLang="zh-CN" sz="1400" b="1"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a:p>
              <a:pPr marL="0" marR="0" lvl="0" indent="0" algn="r" defTabSz="1054100" rtl="0" eaLnBrk="1" fontAlgn="auto" latinLnBrk="0" hangingPunct="1">
                <a:lnSpc>
                  <a:spcPct val="100000"/>
                </a:lnSpc>
                <a:spcBef>
                  <a:spcPts val="0"/>
                </a:spcBef>
                <a:spcAft>
                  <a:spcPts val="0"/>
                </a:spcAft>
                <a:buClrTx/>
                <a:buSzTx/>
                <a:buFontTx/>
                <a:buNone/>
                <a:defRPr/>
              </a:pPr>
              <a:r>
                <a:rPr kumimoji="0" lang="en-US" altLang="zh-CN" sz="800" b="0"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rPr>
                <a:t>SCHOOL OF MARXISM</a:t>
              </a:r>
              <a:endParaRPr kumimoji="0" lang="zh-CN" altLang="en-US" sz="600" b="0"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endParaRPr>
            </a:p>
          </p:txBody>
        </p:sp>
        <p:cxnSp>
          <p:nvCxnSpPr>
            <p:cNvPr id="22" name="直接连接符 21"/>
            <p:cNvCxnSpPr/>
            <p:nvPr/>
          </p:nvCxnSpPr>
          <p:spPr bwMode="auto">
            <a:xfrm flipH="1">
              <a:off x="10387614" y="263612"/>
              <a:ext cx="1" cy="378794"/>
            </a:xfrm>
            <a:prstGeom prst="line">
              <a:avLst/>
            </a:prstGeom>
            <a:solidFill>
              <a:schemeClr val="accent1"/>
            </a:solidFill>
            <a:ln w="38100" cap="flat" cmpd="sng" algn="ctr">
              <a:solidFill>
                <a:schemeClr val="bg1"/>
              </a:solidFill>
              <a:prstDash val="solid"/>
              <a:round/>
              <a:headEnd type="none" w="med" len="med"/>
              <a:tailEnd type="none" w="med" len="med"/>
            </a:ln>
          </p:spPr>
        </p:cxnSp>
      </p:grpSp>
      <p:pic>
        <p:nvPicPr>
          <p:cNvPr id="24" name="图片 23"/>
          <p:cNvPicPr>
            <a:picLocks noChangeAspect="1"/>
          </p:cNvPicPr>
          <p:nvPr/>
        </p:nvPicPr>
        <p:blipFill>
          <a:blip r:embed="rId2" cstate="print"/>
          <a:stretch>
            <a:fillRect/>
          </a:stretch>
        </p:blipFill>
        <p:spPr>
          <a:xfrm>
            <a:off x="8139995" y="91248"/>
            <a:ext cx="2201321" cy="616155"/>
          </a:xfrm>
          <a:prstGeom prst="rect">
            <a:avLst/>
          </a:prstGeom>
        </p:spPr>
      </p:pic>
      <p:sp>
        <p:nvSpPr>
          <p:cNvPr id="2" name="文本框 1"/>
          <p:cNvSpPr txBox="1"/>
          <p:nvPr/>
        </p:nvSpPr>
        <p:spPr>
          <a:xfrm>
            <a:off x="2687955" y="1339215"/>
            <a:ext cx="7006590" cy="650875"/>
          </a:xfrm>
          <a:prstGeom prst="rect">
            <a:avLst/>
          </a:prstGeom>
          <a:noFill/>
          <a:ln w="9525">
            <a:noFill/>
          </a:ln>
        </p:spPr>
        <p:txBody>
          <a:bodyPr wrap="square" anchor="t">
            <a:spAutoFit/>
          </a:bodyPr>
          <a:lstStyle/>
          <a:p>
            <a:pPr indent="0">
              <a:lnSpc>
                <a:spcPct val="130000"/>
              </a:lnSpc>
              <a:buFont typeface="Wingdings" panose="05000000000000000000" charset="0"/>
              <a:buNone/>
            </a:pPr>
            <a:r>
              <a:rPr lang="zh-CN" altLang="en-US" sz="2800" b="1">
                <a:solidFill>
                  <a:schemeClr val="tx1"/>
                </a:solidFill>
                <a:latin typeface="黑体" panose="02010609060101010101" pitchFamily="49" charset="-122"/>
                <a:ea typeface="黑体" panose="02010609060101010101" pitchFamily="49" charset="-122"/>
                <a:cs typeface="黑体" panose="02010609060101010101" pitchFamily="49" charset="-122"/>
              </a:rPr>
              <a:t>第六讲</a:t>
            </a:r>
            <a:r>
              <a:rPr lang="en-US" altLang="zh-CN" sz="2800" b="1">
                <a:solidFill>
                  <a:schemeClr val="tx1"/>
                </a:solidFill>
                <a:latin typeface="黑体" panose="02010609060101010101" pitchFamily="49" charset="-122"/>
                <a:ea typeface="黑体" panose="02010609060101010101" pitchFamily="49" charset="-122"/>
                <a:cs typeface="黑体" panose="02010609060101010101" pitchFamily="49" charset="-122"/>
              </a:rPr>
              <a:t>  </a:t>
            </a:r>
            <a:r>
              <a:rPr lang="zh-CN" altLang="en-US" sz="2800" b="1">
                <a:solidFill>
                  <a:schemeClr val="tx1"/>
                </a:solidFill>
                <a:latin typeface="黑体" panose="02010609060101010101" pitchFamily="49" charset="-122"/>
                <a:ea typeface="黑体" panose="02010609060101010101" pitchFamily="49" charset="-122"/>
                <a:cs typeface="黑体" panose="02010609060101010101" pitchFamily="49" charset="-122"/>
              </a:rPr>
              <a:t>发展全过程人民民主</a:t>
            </a:r>
            <a:endParaRPr lang="zh-CN" altLang="en-US" sz="2800" b="1">
              <a:solidFill>
                <a:schemeClr val="tx1"/>
              </a:solidFill>
              <a:latin typeface="黑体" panose="02010609060101010101" pitchFamily="49" charset="-122"/>
              <a:ea typeface="黑体" panose="02010609060101010101" pitchFamily="49" charset="-122"/>
              <a:cs typeface="黑体" panose="02010609060101010101" pitchFamily="49" charset="-122"/>
            </a:endParaRPr>
          </a:p>
        </p:txBody>
      </p:sp>
      <p:sp>
        <p:nvSpPr>
          <p:cNvPr id="6" name="矩形 5"/>
          <p:cNvSpPr/>
          <p:nvPr>
            <p:custDataLst>
              <p:tags r:id="rId3"/>
            </p:custDataLst>
          </p:nvPr>
        </p:nvSpPr>
        <p:spPr>
          <a:xfrm>
            <a:off x="275590" y="2622550"/>
            <a:ext cx="11673205" cy="3322955"/>
          </a:xfrm>
          <a:prstGeom prst="rect">
            <a:avLst/>
          </a:prstGeom>
        </p:spPr>
        <p:txBody>
          <a:bodyPr wrap="square">
            <a:spAutoFit/>
          </a:bodyPr>
          <a:lstStyle/>
          <a:p>
            <a:pPr algn="just">
              <a:lnSpc>
                <a:spcPct val="150000"/>
              </a:lnSpc>
            </a:pPr>
            <a:r>
              <a:rPr lang="zh-CN" altLang="en-US" sz="2800" dirty="0">
                <a:latin typeface="黑体" panose="02010609060101010101" pitchFamily="49" charset="-122"/>
                <a:ea typeface="黑体" panose="02010609060101010101" pitchFamily="49" charset="-122"/>
              </a:rPr>
              <a:t>　这一讲着重讲述的是人民民主与社会主义之间的关系、中国特色社会主义政治制度、</a:t>
            </a:r>
            <a:r>
              <a:rPr lang="zh-CN" altLang="en-US" sz="2800" dirty="0">
                <a:latin typeface="黑体" panose="02010609060101010101" pitchFamily="49" charset="-122"/>
                <a:ea typeface="黑体" panose="02010609060101010101" pitchFamily="49" charset="-122"/>
              </a:rPr>
              <a:t>中国特色社会主义政治发展道路；什么是全过程人民民主即全链条、全方位、全覆盖的民主；全过程人民民主好在哪里即最广泛、最真实、最管用的社会主义民主；如何健全人民当家作主的制度体系、巩固和发展新时代</a:t>
            </a:r>
            <a:r>
              <a:rPr lang="zh-CN" altLang="en-US" sz="2800" dirty="0">
                <a:latin typeface="黑体" panose="02010609060101010101" pitchFamily="49" charset="-122"/>
                <a:ea typeface="黑体" panose="02010609060101010101" pitchFamily="49" charset="-122"/>
              </a:rPr>
              <a:t>爱国统一战线等重要问题。</a:t>
            </a:r>
            <a:endParaRPr lang="zh-CN" altLang="en-US" sz="2800" dirty="0">
              <a:latin typeface="黑体" panose="02010609060101010101" pitchFamily="49" charset="-122"/>
              <a:ea typeface="黑体" panose="02010609060101010101" pitchFamily="49" charset="-122"/>
            </a:endParaRPr>
          </a:p>
        </p:txBody>
      </p:sp>
      <p:cxnSp>
        <p:nvCxnSpPr>
          <p:cNvPr id="3" name="直接连接符 2"/>
          <p:cNvCxnSpPr/>
          <p:nvPr/>
        </p:nvCxnSpPr>
        <p:spPr>
          <a:xfrm flipV="1">
            <a:off x="739775" y="2430780"/>
            <a:ext cx="10676890" cy="20320"/>
          </a:xfrm>
          <a:prstGeom prst="line">
            <a:avLst/>
          </a:prstGeom>
        </p:spPr>
        <p:style>
          <a:lnRef idx="1">
            <a:schemeClr val="accent2"/>
          </a:lnRef>
          <a:fillRef idx="0">
            <a:schemeClr val="accent2"/>
          </a:fillRef>
          <a:effectRef idx="0">
            <a:schemeClr val="accent2"/>
          </a:effectRef>
          <a:fontRef idx="minor">
            <a:schemeClr val="tx1"/>
          </a:fontRef>
        </p:style>
      </p:cxnSp>
      <p:sp>
        <p:nvSpPr>
          <p:cNvPr id="10" name="文本框 9"/>
          <p:cNvSpPr txBox="1"/>
          <p:nvPr>
            <p:custDataLst>
              <p:tags r:id="rId4"/>
            </p:custDataLst>
          </p:nvPr>
        </p:nvSpPr>
        <p:spPr>
          <a:xfrm>
            <a:off x="919363" y="25616"/>
            <a:ext cx="9639300" cy="650875"/>
          </a:xfrm>
          <a:prstGeom prst="rect">
            <a:avLst/>
          </a:prstGeom>
          <a:noFill/>
          <a:ln w="9525">
            <a:noFill/>
          </a:ln>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 typeface="Wingdings" panose="05000000000000000000" charset="0"/>
              <a:buNone/>
              <a:defRPr/>
            </a:pPr>
            <a:r>
              <a:rPr kumimoji="0" lang="zh-CN" altLang="en-US" sz="2800" b="1" i="0" u="none" strike="noStrike" kern="1200" cap="none" spc="0" normalizeH="0" baseline="0" noProof="0" dirty="0">
                <a:ln>
                  <a:noFill/>
                </a:ln>
                <a:solidFill>
                  <a:prstClr val="white"/>
                </a:solidFill>
                <a:effectLst/>
                <a:uLnTx/>
                <a:uFillTx/>
                <a:latin typeface="黑体" panose="02010609060101010101" pitchFamily="49" charset="-122"/>
                <a:ea typeface="黑体" panose="02010609060101010101" pitchFamily="49" charset="-122"/>
                <a:cs typeface="微软雅黑" panose="020B0503020204020204" pitchFamily="34" charset="-122"/>
              </a:rPr>
              <a:t>二、每一讲的主要内容</a:t>
            </a:r>
            <a:endParaRPr kumimoji="0" lang="zh-CN" altLang="en-US" sz="2800" b="1" i="0" u="none" strike="noStrike" kern="1200" cap="none" spc="0" normalizeH="0" baseline="0" noProof="0" dirty="0">
              <a:ln>
                <a:noFill/>
              </a:ln>
              <a:solidFill>
                <a:prstClr val="white"/>
              </a:solidFill>
              <a:effectLst/>
              <a:uLnTx/>
              <a:uFillTx/>
              <a:latin typeface="黑体" panose="02010609060101010101" pitchFamily="49" charset="-122"/>
              <a:ea typeface="黑体" panose="02010609060101010101" pitchFamily="49" charset="-122"/>
              <a:cs typeface="微软雅黑" panose="020B0503020204020204" pitchFamily="34" charset="-122"/>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p:custDataLst>
              <p:tags r:id="rId1"/>
            </p:custDataLst>
          </p:nvPr>
        </p:nvSpPr>
        <p:spPr>
          <a:xfrm>
            <a:off x="0" y="0"/>
            <a:ext cx="12192000" cy="798653"/>
          </a:xfrm>
          <a:prstGeom prst="rect">
            <a:avLst/>
          </a:prstGeom>
          <a:solidFill>
            <a:srgbClr val="CD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3" name="任意多边形 4"/>
          <p:cNvSpPr/>
          <p:nvPr/>
        </p:nvSpPr>
        <p:spPr>
          <a:xfrm rot="5400000">
            <a:off x="429192" y="224108"/>
            <a:ext cx="271005" cy="350436"/>
          </a:xfrm>
          <a:custGeom>
            <a:avLst/>
            <a:gdLst>
              <a:gd name="connsiteX0" fmla="*/ 0 w 382446"/>
              <a:gd name="connsiteY0" fmla="*/ 494540 h 494540"/>
              <a:gd name="connsiteX1" fmla="*/ 95611 w 382446"/>
              <a:gd name="connsiteY1" fmla="*/ 329694 h 494540"/>
              <a:gd name="connsiteX2" fmla="*/ 1 w 382446"/>
              <a:gd name="connsiteY2" fmla="*/ 329694 h 494540"/>
              <a:gd name="connsiteX3" fmla="*/ 191224 w 382446"/>
              <a:gd name="connsiteY3" fmla="*/ 0 h 494540"/>
              <a:gd name="connsiteX4" fmla="*/ 382446 w 382446"/>
              <a:gd name="connsiteY4" fmla="*/ 329694 h 494540"/>
              <a:gd name="connsiteX5" fmla="*/ 286835 w 382446"/>
              <a:gd name="connsiteY5" fmla="*/ 329694 h 494540"/>
              <a:gd name="connsiteX6" fmla="*/ 382445 w 382446"/>
              <a:gd name="connsiteY6" fmla="*/ 494540 h 49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2446" h="494540">
                <a:moveTo>
                  <a:pt x="0" y="494540"/>
                </a:moveTo>
                <a:lnTo>
                  <a:pt x="95611" y="329694"/>
                </a:lnTo>
                <a:lnTo>
                  <a:pt x="1" y="329694"/>
                </a:lnTo>
                <a:lnTo>
                  <a:pt x="191224" y="0"/>
                </a:lnTo>
                <a:lnTo>
                  <a:pt x="382446" y="329694"/>
                </a:lnTo>
                <a:lnTo>
                  <a:pt x="286835" y="329694"/>
                </a:lnTo>
                <a:lnTo>
                  <a:pt x="382445" y="49454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C00000"/>
              </a:solidFill>
              <a:effectLst/>
              <a:uLnTx/>
              <a:uFillTx/>
              <a:latin typeface="等线" panose="02010600030101010101" charset="-122"/>
              <a:ea typeface="等线" panose="02010600030101010101" charset="-122"/>
              <a:cs typeface="+mn-cs"/>
            </a:endParaRPr>
          </a:p>
        </p:txBody>
      </p:sp>
      <p:grpSp>
        <p:nvGrpSpPr>
          <p:cNvPr id="20" name="组合 19"/>
          <p:cNvGrpSpPr/>
          <p:nvPr/>
        </p:nvGrpSpPr>
        <p:grpSpPr>
          <a:xfrm>
            <a:off x="9168266" y="214240"/>
            <a:ext cx="2780795" cy="444986"/>
            <a:chOff x="9214564" y="259947"/>
            <a:chExt cx="2780795" cy="444986"/>
          </a:xfrm>
        </p:grpSpPr>
        <p:sp>
          <p:nvSpPr>
            <p:cNvPr id="21" name="文本框 39"/>
            <p:cNvSpPr txBox="1"/>
            <p:nvPr/>
          </p:nvSpPr>
          <p:spPr>
            <a:xfrm>
              <a:off x="9214564" y="259947"/>
              <a:ext cx="2780795" cy="444986"/>
            </a:xfrm>
            <a:prstGeom prst="rect">
              <a:avLst/>
            </a:prstGeom>
            <a:noFill/>
          </p:spPr>
          <p:txBody>
            <a:bodyPr wrap="square" lIns="105403" tIns="52701" rIns="105403" bIns="52701">
              <a:spAutoFit/>
            </a:bodyPr>
            <a:lstStyle/>
            <a:p>
              <a:pPr marL="0" marR="0" lvl="0" indent="0" algn="r" defTabSz="1054100" rtl="0" eaLnBrk="1" fontAlgn="auto" latinLnBrk="0" hangingPunct="1">
                <a:lnSpc>
                  <a:spcPct val="100000"/>
                </a:lnSpc>
                <a:spcBef>
                  <a:spcPts val="0"/>
                </a:spcBef>
                <a:spcAft>
                  <a:spcPts val="0"/>
                </a:spcAft>
                <a:buClrTx/>
                <a:buSzTx/>
                <a:buFontTx/>
                <a:buNone/>
                <a:defRPr/>
              </a:pPr>
              <a:r>
                <a:rPr kumimoji="0" lang="zh-CN" altLang="en-US" sz="1400" b="1"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马克思主义学院</a:t>
              </a:r>
              <a:endParaRPr kumimoji="0" lang="en-US" altLang="zh-CN" sz="1400" b="1"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a:p>
              <a:pPr marL="0" marR="0" lvl="0" indent="0" algn="r" defTabSz="1054100" rtl="0" eaLnBrk="1" fontAlgn="auto" latinLnBrk="0" hangingPunct="1">
                <a:lnSpc>
                  <a:spcPct val="100000"/>
                </a:lnSpc>
                <a:spcBef>
                  <a:spcPts val="0"/>
                </a:spcBef>
                <a:spcAft>
                  <a:spcPts val="0"/>
                </a:spcAft>
                <a:buClrTx/>
                <a:buSzTx/>
                <a:buFontTx/>
                <a:buNone/>
                <a:defRPr/>
              </a:pPr>
              <a:r>
                <a:rPr kumimoji="0" lang="en-US" altLang="zh-CN" sz="800" b="0"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rPr>
                <a:t>SCHOOL OF MARXISM</a:t>
              </a:r>
              <a:endParaRPr kumimoji="0" lang="zh-CN" altLang="en-US" sz="600" b="0"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endParaRPr>
            </a:p>
          </p:txBody>
        </p:sp>
        <p:cxnSp>
          <p:nvCxnSpPr>
            <p:cNvPr id="22" name="直接连接符 21"/>
            <p:cNvCxnSpPr/>
            <p:nvPr/>
          </p:nvCxnSpPr>
          <p:spPr bwMode="auto">
            <a:xfrm flipH="1">
              <a:off x="10387614" y="263612"/>
              <a:ext cx="1" cy="378794"/>
            </a:xfrm>
            <a:prstGeom prst="line">
              <a:avLst/>
            </a:prstGeom>
            <a:solidFill>
              <a:schemeClr val="accent1"/>
            </a:solidFill>
            <a:ln w="38100" cap="flat" cmpd="sng" algn="ctr">
              <a:solidFill>
                <a:schemeClr val="bg1"/>
              </a:solidFill>
              <a:prstDash val="solid"/>
              <a:round/>
              <a:headEnd type="none" w="med" len="med"/>
              <a:tailEnd type="none" w="med" len="med"/>
            </a:ln>
          </p:spPr>
        </p:cxnSp>
      </p:grpSp>
      <p:pic>
        <p:nvPicPr>
          <p:cNvPr id="24" name="图片 23"/>
          <p:cNvPicPr>
            <a:picLocks noChangeAspect="1"/>
          </p:cNvPicPr>
          <p:nvPr/>
        </p:nvPicPr>
        <p:blipFill>
          <a:blip r:embed="rId2" cstate="print"/>
          <a:stretch>
            <a:fillRect/>
          </a:stretch>
        </p:blipFill>
        <p:spPr>
          <a:xfrm>
            <a:off x="8139995" y="91248"/>
            <a:ext cx="2201321" cy="616155"/>
          </a:xfrm>
          <a:prstGeom prst="rect">
            <a:avLst/>
          </a:prstGeom>
        </p:spPr>
      </p:pic>
      <p:sp>
        <p:nvSpPr>
          <p:cNvPr id="6" name="矩形 5"/>
          <p:cNvSpPr/>
          <p:nvPr>
            <p:custDataLst>
              <p:tags r:id="rId3"/>
            </p:custDataLst>
          </p:nvPr>
        </p:nvSpPr>
        <p:spPr>
          <a:xfrm>
            <a:off x="275590" y="949960"/>
            <a:ext cx="11673205" cy="5262245"/>
          </a:xfrm>
          <a:prstGeom prst="rect">
            <a:avLst/>
          </a:prstGeom>
        </p:spPr>
        <p:txBody>
          <a:bodyPr wrap="square">
            <a:spAutoFit/>
          </a:bodyPr>
          <a:lstStyle/>
          <a:p>
            <a:pPr algn="just">
              <a:lnSpc>
                <a:spcPct val="150000"/>
              </a:lnSpc>
            </a:pPr>
            <a:r>
              <a:rPr lang="zh-CN" altLang="en-US" sz="2800" dirty="0">
                <a:latin typeface="黑体" panose="02010609060101010101" pitchFamily="49" charset="-122"/>
                <a:ea typeface="黑体" panose="02010609060101010101" pitchFamily="49" charset="-122"/>
              </a:rPr>
              <a:t>　这一讲是涉及的是新时代坚持和发展中国特色社会主义总体布局中的政治建设，也涉及到许多重要的知识点，</a:t>
            </a:r>
            <a:r>
              <a:rPr lang="zh-CN" altLang="en-US" sz="2800" b="1" dirty="0">
                <a:solidFill>
                  <a:srgbClr val="FF0000"/>
                </a:solidFill>
                <a:latin typeface="黑体" panose="02010609060101010101" pitchFamily="49" charset="-122"/>
                <a:ea typeface="黑体" panose="02010609060101010101" pitchFamily="49" charset="-122"/>
              </a:rPr>
              <a:t>需要重点复习和关注。</a:t>
            </a:r>
            <a:endParaRPr lang="zh-CN" altLang="en-US" sz="2800" b="1" dirty="0">
              <a:solidFill>
                <a:srgbClr val="FF0000"/>
              </a:solidFill>
              <a:latin typeface="黑体" panose="02010609060101010101" pitchFamily="49" charset="-122"/>
              <a:ea typeface="黑体" panose="02010609060101010101" pitchFamily="49" charset="-122"/>
            </a:endParaRPr>
          </a:p>
          <a:p>
            <a:pPr algn="just">
              <a:lnSpc>
                <a:spcPct val="150000"/>
              </a:lnSpc>
            </a:pPr>
            <a:r>
              <a:rPr lang="en-US" altLang="zh-CN" sz="2800" dirty="0">
                <a:latin typeface="黑体" panose="02010609060101010101" pitchFamily="49" charset="-122"/>
                <a:ea typeface="黑体" panose="02010609060101010101" pitchFamily="49" charset="-122"/>
              </a:rPr>
              <a:t>1.</a:t>
            </a:r>
            <a:r>
              <a:rPr lang="zh-CN" altLang="en-US" sz="2800" dirty="0">
                <a:latin typeface="黑体" panose="02010609060101010101" pitchFamily="49" charset="-122"/>
                <a:ea typeface="黑体" panose="02010609060101010101" pitchFamily="49" charset="-122"/>
              </a:rPr>
              <a:t>基本的知识点有</a:t>
            </a:r>
            <a:r>
              <a:rPr lang="zh-CN" altLang="en-US" sz="2800" b="1" dirty="0">
                <a:latin typeface="黑体" panose="02010609060101010101" pitchFamily="49" charset="-122"/>
                <a:ea typeface="黑体" panose="02010609060101010101" pitchFamily="49" charset="-122"/>
              </a:rPr>
              <a:t>中国特色社会主义政治制度的四梁八柱</a:t>
            </a:r>
            <a:r>
              <a:rPr lang="zh-CN" altLang="en-US" sz="2800" dirty="0">
                <a:latin typeface="黑体" panose="02010609060101010101" pitchFamily="49" charset="-122"/>
                <a:ea typeface="黑体" panose="02010609060101010101" pitchFamily="49" charset="-122"/>
              </a:rPr>
              <a:t>、中国特色社会主义政治发展道路的内涵及辩证关系</a:t>
            </a:r>
            <a:r>
              <a:rPr lang="zh-CN" altLang="en-US" sz="2800" dirty="0">
                <a:latin typeface="黑体" panose="02010609060101010101" pitchFamily="49" charset="-122"/>
                <a:ea typeface="黑体" panose="02010609060101010101" pitchFamily="49" charset="-122"/>
              </a:rPr>
              <a:t>等。</a:t>
            </a:r>
            <a:endParaRPr lang="zh-CN" altLang="en-US" sz="2800" dirty="0">
              <a:latin typeface="黑体" panose="02010609060101010101" pitchFamily="49" charset="-122"/>
              <a:ea typeface="黑体" panose="02010609060101010101" pitchFamily="49" charset="-122"/>
            </a:endParaRPr>
          </a:p>
          <a:p>
            <a:pPr algn="just">
              <a:lnSpc>
                <a:spcPct val="150000"/>
              </a:lnSpc>
            </a:pPr>
            <a:r>
              <a:rPr lang="en-US" altLang="zh-CN" sz="2800" dirty="0">
                <a:latin typeface="黑体" panose="02010609060101010101" pitchFamily="49" charset="-122"/>
                <a:ea typeface="黑体" panose="02010609060101010101" pitchFamily="49" charset="-122"/>
              </a:rPr>
              <a:t>2.</a:t>
            </a:r>
            <a:r>
              <a:rPr lang="zh-CN" altLang="en-US" sz="2800" dirty="0">
                <a:latin typeface="黑体" panose="02010609060101010101" pitchFamily="49" charset="-122"/>
                <a:ea typeface="黑体" panose="02010609060101010101" pitchFamily="49" charset="-122"/>
              </a:rPr>
              <a:t>为什么说社会主义民主是一种新的民主类型、</a:t>
            </a:r>
            <a:r>
              <a:rPr lang="zh-CN" altLang="en-US" sz="2800" b="1" dirty="0">
                <a:latin typeface="黑体" panose="02010609060101010101" pitchFamily="49" charset="-122"/>
                <a:ea typeface="黑体" panose="02010609060101010101" pitchFamily="49" charset="-122"/>
              </a:rPr>
              <a:t>如何理解全过程人民民主的基本内涵</a:t>
            </a:r>
            <a:r>
              <a:rPr lang="zh-CN" altLang="en-US" sz="2800" dirty="0">
                <a:latin typeface="黑体" panose="02010609060101010101" pitchFamily="49" charset="-122"/>
                <a:ea typeface="黑体" panose="02010609060101010101" pitchFamily="49" charset="-122"/>
              </a:rPr>
              <a:t>、为什么说全过程人民民主是</a:t>
            </a:r>
            <a:r>
              <a:rPr lang="en-US" altLang="zh-CN" sz="2800" dirty="0">
                <a:latin typeface="黑体" panose="02010609060101010101" pitchFamily="49" charset="-122"/>
                <a:ea typeface="黑体" panose="02010609060101010101" pitchFamily="49" charset="-122"/>
              </a:rPr>
              <a:t>“最广泛、最真实、最管用的社会主义民主”</a:t>
            </a:r>
            <a:r>
              <a:rPr lang="zh-CN" altLang="en-US" sz="2800" dirty="0">
                <a:latin typeface="黑体" panose="02010609060101010101" pitchFamily="49" charset="-122"/>
                <a:ea typeface="黑体" panose="02010609060101010101" pitchFamily="49" charset="-122"/>
              </a:rPr>
              <a:t>、</a:t>
            </a:r>
            <a:r>
              <a:rPr lang="zh-CN" altLang="en-US" sz="2800" b="1" dirty="0">
                <a:latin typeface="黑体" panose="02010609060101010101" pitchFamily="49" charset="-122"/>
                <a:ea typeface="黑体" panose="02010609060101010101" pitchFamily="49" charset="-122"/>
              </a:rPr>
              <a:t>如何进一步发展全过程人民民主等，容易涉及到简答题</a:t>
            </a:r>
            <a:r>
              <a:rPr lang="zh-CN" altLang="en-US" sz="2800" b="1" dirty="0">
                <a:latin typeface="黑体" panose="02010609060101010101" pitchFamily="49" charset="-122"/>
                <a:ea typeface="黑体" panose="02010609060101010101" pitchFamily="49" charset="-122"/>
              </a:rPr>
              <a:t>或论述题，本次课还容易涉及到材料分析题</a:t>
            </a:r>
            <a:r>
              <a:rPr lang="zh-CN" altLang="en-US" sz="2800" dirty="0">
                <a:latin typeface="黑体" panose="02010609060101010101" pitchFamily="49" charset="-122"/>
                <a:ea typeface="黑体" panose="02010609060101010101" pitchFamily="49" charset="-122"/>
              </a:rPr>
              <a:t>。</a:t>
            </a:r>
            <a:endParaRPr lang="zh-CN" altLang="en-US" sz="2800" dirty="0">
              <a:latin typeface="黑体" panose="02010609060101010101" pitchFamily="49" charset="-122"/>
              <a:ea typeface="黑体" panose="02010609060101010101" pitchFamily="49" charset="-122"/>
            </a:endParaRPr>
          </a:p>
        </p:txBody>
      </p:sp>
      <p:sp>
        <p:nvSpPr>
          <p:cNvPr id="10" name="文本框 9"/>
          <p:cNvSpPr txBox="1"/>
          <p:nvPr>
            <p:custDataLst>
              <p:tags r:id="rId4"/>
            </p:custDataLst>
          </p:nvPr>
        </p:nvSpPr>
        <p:spPr>
          <a:xfrm>
            <a:off x="919363" y="25616"/>
            <a:ext cx="9639300" cy="650875"/>
          </a:xfrm>
          <a:prstGeom prst="rect">
            <a:avLst/>
          </a:prstGeom>
          <a:noFill/>
          <a:ln w="9525">
            <a:noFill/>
          </a:ln>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 typeface="Wingdings" panose="05000000000000000000" charset="0"/>
              <a:buNone/>
              <a:defRPr/>
            </a:pPr>
            <a:r>
              <a:rPr kumimoji="0" lang="zh-CN" altLang="en-US" sz="2800" b="1" i="0" u="none" strike="noStrike" kern="1200" cap="none" spc="0" normalizeH="0" baseline="0" noProof="0" dirty="0">
                <a:ln>
                  <a:noFill/>
                </a:ln>
                <a:solidFill>
                  <a:prstClr val="white"/>
                </a:solidFill>
                <a:effectLst/>
                <a:uLnTx/>
                <a:uFillTx/>
                <a:latin typeface="黑体" panose="02010609060101010101" pitchFamily="49" charset="-122"/>
                <a:ea typeface="黑体" panose="02010609060101010101" pitchFamily="49" charset="-122"/>
                <a:cs typeface="微软雅黑" panose="020B0503020204020204" pitchFamily="34" charset="-122"/>
              </a:rPr>
              <a:t>二、每一讲的主要内容</a:t>
            </a:r>
            <a:endParaRPr kumimoji="0" lang="zh-CN" altLang="en-US" sz="2800" b="1" i="0" u="none" strike="noStrike" kern="1200" cap="none" spc="0" normalizeH="0" baseline="0" noProof="0" dirty="0">
              <a:ln>
                <a:noFill/>
              </a:ln>
              <a:solidFill>
                <a:prstClr val="white"/>
              </a:solidFill>
              <a:effectLst/>
              <a:uLnTx/>
              <a:uFillTx/>
              <a:latin typeface="黑体" panose="02010609060101010101" pitchFamily="49" charset="-122"/>
              <a:ea typeface="黑体" panose="02010609060101010101" pitchFamily="49" charset="-122"/>
              <a:cs typeface="微软雅黑" panose="020B0503020204020204" pitchFamily="34" charset="-122"/>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p:custDataLst>
              <p:tags r:id="rId1"/>
            </p:custDataLst>
          </p:nvPr>
        </p:nvSpPr>
        <p:spPr>
          <a:xfrm>
            <a:off x="0" y="0"/>
            <a:ext cx="12192000" cy="798653"/>
          </a:xfrm>
          <a:prstGeom prst="rect">
            <a:avLst/>
          </a:prstGeom>
          <a:solidFill>
            <a:srgbClr val="CD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3" name="任意多边形 4"/>
          <p:cNvSpPr/>
          <p:nvPr/>
        </p:nvSpPr>
        <p:spPr>
          <a:xfrm rot="5400000">
            <a:off x="429192" y="224108"/>
            <a:ext cx="271005" cy="350436"/>
          </a:xfrm>
          <a:custGeom>
            <a:avLst/>
            <a:gdLst>
              <a:gd name="connsiteX0" fmla="*/ 0 w 382446"/>
              <a:gd name="connsiteY0" fmla="*/ 494540 h 494540"/>
              <a:gd name="connsiteX1" fmla="*/ 95611 w 382446"/>
              <a:gd name="connsiteY1" fmla="*/ 329694 h 494540"/>
              <a:gd name="connsiteX2" fmla="*/ 1 w 382446"/>
              <a:gd name="connsiteY2" fmla="*/ 329694 h 494540"/>
              <a:gd name="connsiteX3" fmla="*/ 191224 w 382446"/>
              <a:gd name="connsiteY3" fmla="*/ 0 h 494540"/>
              <a:gd name="connsiteX4" fmla="*/ 382446 w 382446"/>
              <a:gd name="connsiteY4" fmla="*/ 329694 h 494540"/>
              <a:gd name="connsiteX5" fmla="*/ 286835 w 382446"/>
              <a:gd name="connsiteY5" fmla="*/ 329694 h 494540"/>
              <a:gd name="connsiteX6" fmla="*/ 382445 w 382446"/>
              <a:gd name="connsiteY6" fmla="*/ 494540 h 49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2446" h="494540">
                <a:moveTo>
                  <a:pt x="0" y="494540"/>
                </a:moveTo>
                <a:lnTo>
                  <a:pt x="95611" y="329694"/>
                </a:lnTo>
                <a:lnTo>
                  <a:pt x="1" y="329694"/>
                </a:lnTo>
                <a:lnTo>
                  <a:pt x="191224" y="0"/>
                </a:lnTo>
                <a:lnTo>
                  <a:pt x="382446" y="329694"/>
                </a:lnTo>
                <a:lnTo>
                  <a:pt x="286835" y="329694"/>
                </a:lnTo>
                <a:lnTo>
                  <a:pt x="382445" y="49454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C00000"/>
              </a:solidFill>
              <a:effectLst/>
              <a:uLnTx/>
              <a:uFillTx/>
              <a:latin typeface="等线" panose="02010600030101010101" charset="-122"/>
              <a:ea typeface="等线" panose="02010600030101010101" charset="-122"/>
              <a:cs typeface="+mn-cs"/>
            </a:endParaRPr>
          </a:p>
        </p:txBody>
      </p:sp>
      <p:grpSp>
        <p:nvGrpSpPr>
          <p:cNvPr id="20" name="组合 19"/>
          <p:cNvGrpSpPr/>
          <p:nvPr/>
        </p:nvGrpSpPr>
        <p:grpSpPr>
          <a:xfrm>
            <a:off x="9168266" y="214240"/>
            <a:ext cx="2780795" cy="444986"/>
            <a:chOff x="9214564" y="259947"/>
            <a:chExt cx="2780795" cy="444986"/>
          </a:xfrm>
        </p:grpSpPr>
        <p:sp>
          <p:nvSpPr>
            <p:cNvPr id="21" name="文本框 39"/>
            <p:cNvSpPr txBox="1"/>
            <p:nvPr/>
          </p:nvSpPr>
          <p:spPr>
            <a:xfrm>
              <a:off x="9214564" y="259947"/>
              <a:ext cx="2780795" cy="444986"/>
            </a:xfrm>
            <a:prstGeom prst="rect">
              <a:avLst/>
            </a:prstGeom>
            <a:noFill/>
          </p:spPr>
          <p:txBody>
            <a:bodyPr wrap="square" lIns="105403" tIns="52701" rIns="105403" bIns="52701">
              <a:spAutoFit/>
            </a:bodyPr>
            <a:lstStyle/>
            <a:p>
              <a:pPr marL="0" marR="0" lvl="0" indent="0" algn="r" defTabSz="1054100" rtl="0" eaLnBrk="1" fontAlgn="auto" latinLnBrk="0" hangingPunct="1">
                <a:lnSpc>
                  <a:spcPct val="100000"/>
                </a:lnSpc>
                <a:spcBef>
                  <a:spcPts val="0"/>
                </a:spcBef>
                <a:spcAft>
                  <a:spcPts val="0"/>
                </a:spcAft>
                <a:buClrTx/>
                <a:buSzTx/>
                <a:buFontTx/>
                <a:buNone/>
                <a:defRPr/>
              </a:pPr>
              <a:r>
                <a:rPr kumimoji="0" lang="zh-CN" altLang="en-US" sz="1400" b="1"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马克思主义学院</a:t>
              </a:r>
              <a:endParaRPr kumimoji="0" lang="en-US" altLang="zh-CN" sz="1400" b="1"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a:p>
              <a:pPr marL="0" marR="0" lvl="0" indent="0" algn="r" defTabSz="1054100" rtl="0" eaLnBrk="1" fontAlgn="auto" latinLnBrk="0" hangingPunct="1">
                <a:lnSpc>
                  <a:spcPct val="100000"/>
                </a:lnSpc>
                <a:spcBef>
                  <a:spcPts val="0"/>
                </a:spcBef>
                <a:spcAft>
                  <a:spcPts val="0"/>
                </a:spcAft>
                <a:buClrTx/>
                <a:buSzTx/>
                <a:buFontTx/>
                <a:buNone/>
                <a:defRPr/>
              </a:pPr>
              <a:r>
                <a:rPr kumimoji="0" lang="en-US" altLang="zh-CN" sz="800" b="0"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rPr>
                <a:t>SCHOOL OF MARXISM</a:t>
              </a:r>
              <a:endParaRPr kumimoji="0" lang="zh-CN" altLang="en-US" sz="600" b="0"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endParaRPr>
            </a:p>
          </p:txBody>
        </p:sp>
        <p:cxnSp>
          <p:nvCxnSpPr>
            <p:cNvPr id="22" name="直接连接符 21"/>
            <p:cNvCxnSpPr/>
            <p:nvPr/>
          </p:nvCxnSpPr>
          <p:spPr bwMode="auto">
            <a:xfrm flipH="1">
              <a:off x="10387614" y="263612"/>
              <a:ext cx="1" cy="378794"/>
            </a:xfrm>
            <a:prstGeom prst="line">
              <a:avLst/>
            </a:prstGeom>
            <a:solidFill>
              <a:schemeClr val="accent1"/>
            </a:solidFill>
            <a:ln w="38100" cap="flat" cmpd="sng" algn="ctr">
              <a:solidFill>
                <a:schemeClr val="bg1"/>
              </a:solidFill>
              <a:prstDash val="solid"/>
              <a:round/>
              <a:headEnd type="none" w="med" len="med"/>
              <a:tailEnd type="none" w="med" len="med"/>
            </a:ln>
          </p:spPr>
        </p:cxnSp>
      </p:grpSp>
      <p:pic>
        <p:nvPicPr>
          <p:cNvPr id="24" name="图片 23"/>
          <p:cNvPicPr>
            <a:picLocks noChangeAspect="1"/>
          </p:cNvPicPr>
          <p:nvPr/>
        </p:nvPicPr>
        <p:blipFill>
          <a:blip r:embed="rId2" cstate="print"/>
          <a:stretch>
            <a:fillRect/>
          </a:stretch>
        </p:blipFill>
        <p:spPr>
          <a:xfrm>
            <a:off x="8139995" y="91248"/>
            <a:ext cx="2201321" cy="616155"/>
          </a:xfrm>
          <a:prstGeom prst="rect">
            <a:avLst/>
          </a:prstGeom>
        </p:spPr>
      </p:pic>
      <p:sp>
        <p:nvSpPr>
          <p:cNvPr id="2" name="文本框 1"/>
          <p:cNvSpPr txBox="1"/>
          <p:nvPr/>
        </p:nvSpPr>
        <p:spPr>
          <a:xfrm>
            <a:off x="2687955" y="1339215"/>
            <a:ext cx="7006590" cy="650875"/>
          </a:xfrm>
          <a:prstGeom prst="rect">
            <a:avLst/>
          </a:prstGeom>
          <a:noFill/>
          <a:ln w="9525">
            <a:noFill/>
          </a:ln>
        </p:spPr>
        <p:txBody>
          <a:bodyPr wrap="square" anchor="t">
            <a:spAutoFit/>
          </a:bodyPr>
          <a:lstStyle/>
          <a:p>
            <a:pPr indent="0">
              <a:lnSpc>
                <a:spcPct val="130000"/>
              </a:lnSpc>
              <a:buFont typeface="Wingdings" panose="05000000000000000000" charset="0"/>
              <a:buNone/>
            </a:pPr>
            <a:r>
              <a:rPr lang="zh-CN" altLang="en-US" sz="2800" b="1">
                <a:solidFill>
                  <a:schemeClr val="tx1"/>
                </a:solidFill>
                <a:latin typeface="黑体" panose="02010609060101010101" pitchFamily="49" charset="-122"/>
                <a:ea typeface="黑体" panose="02010609060101010101" pitchFamily="49" charset="-122"/>
                <a:cs typeface="黑体" panose="02010609060101010101" pitchFamily="49" charset="-122"/>
              </a:rPr>
              <a:t>第七讲</a:t>
            </a:r>
            <a:r>
              <a:rPr lang="en-US" altLang="zh-CN" sz="2800" b="1">
                <a:solidFill>
                  <a:schemeClr val="tx1"/>
                </a:solidFill>
                <a:latin typeface="黑体" panose="02010609060101010101" pitchFamily="49" charset="-122"/>
                <a:ea typeface="黑体" panose="02010609060101010101" pitchFamily="49" charset="-122"/>
                <a:cs typeface="黑体" panose="02010609060101010101" pitchFamily="49" charset="-122"/>
              </a:rPr>
              <a:t>  </a:t>
            </a:r>
            <a:r>
              <a:rPr lang="zh-CN" altLang="en-US" sz="2800" b="1">
                <a:solidFill>
                  <a:schemeClr val="tx1"/>
                </a:solidFill>
                <a:latin typeface="黑体" panose="02010609060101010101" pitchFamily="49" charset="-122"/>
                <a:ea typeface="黑体" panose="02010609060101010101" pitchFamily="49" charset="-122"/>
                <a:cs typeface="黑体" panose="02010609060101010101" pitchFamily="49" charset="-122"/>
              </a:rPr>
              <a:t>全面依法治国</a:t>
            </a:r>
            <a:endParaRPr lang="zh-CN" altLang="en-US" sz="2800" b="1">
              <a:solidFill>
                <a:schemeClr val="tx1"/>
              </a:solidFill>
              <a:latin typeface="黑体" panose="02010609060101010101" pitchFamily="49" charset="-122"/>
              <a:ea typeface="黑体" panose="02010609060101010101" pitchFamily="49" charset="-122"/>
              <a:cs typeface="黑体" panose="02010609060101010101" pitchFamily="49" charset="-122"/>
            </a:endParaRPr>
          </a:p>
        </p:txBody>
      </p:sp>
      <p:sp>
        <p:nvSpPr>
          <p:cNvPr id="6" name="矩形 5"/>
          <p:cNvSpPr/>
          <p:nvPr>
            <p:custDataLst>
              <p:tags r:id="rId3"/>
            </p:custDataLst>
          </p:nvPr>
        </p:nvSpPr>
        <p:spPr>
          <a:xfrm>
            <a:off x="275590" y="2622550"/>
            <a:ext cx="11673205" cy="2030095"/>
          </a:xfrm>
          <a:prstGeom prst="rect">
            <a:avLst/>
          </a:prstGeom>
        </p:spPr>
        <p:txBody>
          <a:bodyPr wrap="square">
            <a:spAutoFit/>
          </a:bodyPr>
          <a:lstStyle/>
          <a:p>
            <a:pPr algn="just">
              <a:lnSpc>
                <a:spcPct val="150000"/>
              </a:lnSpc>
            </a:pPr>
            <a:r>
              <a:rPr lang="zh-CN" altLang="en-US" sz="2800" dirty="0">
                <a:latin typeface="黑体" panose="02010609060101010101" pitchFamily="49" charset="-122"/>
                <a:ea typeface="黑体" panose="02010609060101010101" pitchFamily="49" charset="-122"/>
              </a:rPr>
              <a:t>　这一讲着重讲述的是为什么要全面推进依法治国；中国特色社会主义法治道路的核心要义和遵循原则；</a:t>
            </a:r>
            <a:r>
              <a:rPr lang="zh-CN" altLang="en-US" sz="2800" dirty="0">
                <a:latin typeface="黑体" panose="02010609060101010101" pitchFamily="49" charset="-122"/>
                <a:ea typeface="黑体" panose="02010609060101010101" pitchFamily="49" charset="-122"/>
                <a:sym typeface="+mn-ea"/>
              </a:rPr>
              <a:t>全面依法治国的总目标：</a:t>
            </a:r>
            <a:r>
              <a:rPr lang="zh-CN" altLang="en-US" sz="2800" dirty="0">
                <a:latin typeface="黑体" panose="02010609060101010101" pitchFamily="49" charset="-122"/>
                <a:ea typeface="黑体" panose="02010609060101010101" pitchFamily="49" charset="-122"/>
              </a:rPr>
              <a:t>建设中国特色社会主义法治体系、法治中国</a:t>
            </a:r>
            <a:r>
              <a:rPr lang="zh-CN" altLang="en-US" sz="2800" dirty="0">
                <a:latin typeface="黑体" panose="02010609060101010101" pitchFamily="49" charset="-122"/>
                <a:ea typeface="黑体" panose="02010609060101010101" pitchFamily="49" charset="-122"/>
              </a:rPr>
              <a:t>建设等重要问题。</a:t>
            </a:r>
            <a:endParaRPr lang="zh-CN" altLang="en-US" sz="2800" dirty="0">
              <a:latin typeface="黑体" panose="02010609060101010101" pitchFamily="49" charset="-122"/>
              <a:ea typeface="黑体" panose="02010609060101010101" pitchFamily="49" charset="-122"/>
            </a:endParaRPr>
          </a:p>
        </p:txBody>
      </p:sp>
      <p:cxnSp>
        <p:nvCxnSpPr>
          <p:cNvPr id="3" name="直接连接符 2"/>
          <p:cNvCxnSpPr/>
          <p:nvPr/>
        </p:nvCxnSpPr>
        <p:spPr>
          <a:xfrm flipV="1">
            <a:off x="739775" y="2430780"/>
            <a:ext cx="10676890" cy="20320"/>
          </a:xfrm>
          <a:prstGeom prst="line">
            <a:avLst/>
          </a:prstGeom>
        </p:spPr>
        <p:style>
          <a:lnRef idx="1">
            <a:schemeClr val="accent2"/>
          </a:lnRef>
          <a:fillRef idx="0">
            <a:schemeClr val="accent2"/>
          </a:fillRef>
          <a:effectRef idx="0">
            <a:schemeClr val="accent2"/>
          </a:effectRef>
          <a:fontRef idx="minor">
            <a:schemeClr val="tx1"/>
          </a:fontRef>
        </p:style>
      </p:cxnSp>
      <p:sp>
        <p:nvSpPr>
          <p:cNvPr id="10" name="文本框 9"/>
          <p:cNvSpPr txBox="1"/>
          <p:nvPr>
            <p:custDataLst>
              <p:tags r:id="rId4"/>
            </p:custDataLst>
          </p:nvPr>
        </p:nvSpPr>
        <p:spPr>
          <a:xfrm>
            <a:off x="919363" y="25616"/>
            <a:ext cx="9639300" cy="650875"/>
          </a:xfrm>
          <a:prstGeom prst="rect">
            <a:avLst/>
          </a:prstGeom>
          <a:noFill/>
          <a:ln w="9525">
            <a:noFill/>
          </a:ln>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 typeface="Wingdings" panose="05000000000000000000" charset="0"/>
              <a:buNone/>
              <a:defRPr/>
            </a:pPr>
            <a:r>
              <a:rPr kumimoji="0" lang="zh-CN" altLang="en-US" sz="2800" b="1" i="0" u="none" strike="noStrike" kern="1200" cap="none" spc="0" normalizeH="0" baseline="0" noProof="0" dirty="0">
                <a:ln>
                  <a:noFill/>
                </a:ln>
                <a:solidFill>
                  <a:prstClr val="white"/>
                </a:solidFill>
                <a:effectLst/>
                <a:uLnTx/>
                <a:uFillTx/>
                <a:latin typeface="黑体" panose="02010609060101010101" pitchFamily="49" charset="-122"/>
                <a:ea typeface="黑体" panose="02010609060101010101" pitchFamily="49" charset="-122"/>
                <a:cs typeface="微软雅黑" panose="020B0503020204020204" pitchFamily="34" charset="-122"/>
              </a:rPr>
              <a:t>二、每一讲的主要内容</a:t>
            </a:r>
            <a:endParaRPr kumimoji="0" lang="zh-CN" altLang="en-US" sz="2800" b="1" i="0" u="none" strike="noStrike" kern="1200" cap="none" spc="0" normalizeH="0" baseline="0" noProof="0" dirty="0">
              <a:ln>
                <a:noFill/>
              </a:ln>
              <a:solidFill>
                <a:prstClr val="white"/>
              </a:solidFill>
              <a:effectLst/>
              <a:uLnTx/>
              <a:uFillTx/>
              <a:latin typeface="黑体" panose="02010609060101010101" pitchFamily="49" charset="-122"/>
              <a:ea typeface="黑体" panose="02010609060101010101" pitchFamily="49" charset="-122"/>
              <a:cs typeface="微软雅黑" panose="020B0503020204020204" pitchFamily="34" charset="-122"/>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p:custDataLst>
              <p:tags r:id="rId1"/>
            </p:custDataLst>
          </p:nvPr>
        </p:nvSpPr>
        <p:spPr>
          <a:xfrm>
            <a:off x="0" y="0"/>
            <a:ext cx="12192000" cy="798653"/>
          </a:xfrm>
          <a:prstGeom prst="rect">
            <a:avLst/>
          </a:prstGeom>
          <a:solidFill>
            <a:srgbClr val="CD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3" name="任意多边形 4"/>
          <p:cNvSpPr/>
          <p:nvPr/>
        </p:nvSpPr>
        <p:spPr>
          <a:xfrm rot="5400000">
            <a:off x="429192" y="224108"/>
            <a:ext cx="271005" cy="350436"/>
          </a:xfrm>
          <a:custGeom>
            <a:avLst/>
            <a:gdLst>
              <a:gd name="connsiteX0" fmla="*/ 0 w 382446"/>
              <a:gd name="connsiteY0" fmla="*/ 494540 h 494540"/>
              <a:gd name="connsiteX1" fmla="*/ 95611 w 382446"/>
              <a:gd name="connsiteY1" fmla="*/ 329694 h 494540"/>
              <a:gd name="connsiteX2" fmla="*/ 1 w 382446"/>
              <a:gd name="connsiteY2" fmla="*/ 329694 h 494540"/>
              <a:gd name="connsiteX3" fmla="*/ 191224 w 382446"/>
              <a:gd name="connsiteY3" fmla="*/ 0 h 494540"/>
              <a:gd name="connsiteX4" fmla="*/ 382446 w 382446"/>
              <a:gd name="connsiteY4" fmla="*/ 329694 h 494540"/>
              <a:gd name="connsiteX5" fmla="*/ 286835 w 382446"/>
              <a:gd name="connsiteY5" fmla="*/ 329694 h 494540"/>
              <a:gd name="connsiteX6" fmla="*/ 382445 w 382446"/>
              <a:gd name="connsiteY6" fmla="*/ 494540 h 49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2446" h="494540">
                <a:moveTo>
                  <a:pt x="0" y="494540"/>
                </a:moveTo>
                <a:lnTo>
                  <a:pt x="95611" y="329694"/>
                </a:lnTo>
                <a:lnTo>
                  <a:pt x="1" y="329694"/>
                </a:lnTo>
                <a:lnTo>
                  <a:pt x="191224" y="0"/>
                </a:lnTo>
                <a:lnTo>
                  <a:pt x="382446" y="329694"/>
                </a:lnTo>
                <a:lnTo>
                  <a:pt x="286835" y="329694"/>
                </a:lnTo>
                <a:lnTo>
                  <a:pt x="382445" y="49454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C00000"/>
              </a:solidFill>
              <a:effectLst/>
              <a:uLnTx/>
              <a:uFillTx/>
              <a:latin typeface="等线" panose="02010600030101010101" charset="-122"/>
              <a:ea typeface="等线" panose="02010600030101010101" charset="-122"/>
              <a:cs typeface="+mn-cs"/>
            </a:endParaRPr>
          </a:p>
        </p:txBody>
      </p:sp>
      <p:grpSp>
        <p:nvGrpSpPr>
          <p:cNvPr id="20" name="组合 19"/>
          <p:cNvGrpSpPr/>
          <p:nvPr/>
        </p:nvGrpSpPr>
        <p:grpSpPr>
          <a:xfrm>
            <a:off x="9168266" y="214240"/>
            <a:ext cx="2780795" cy="444986"/>
            <a:chOff x="9214564" y="259947"/>
            <a:chExt cx="2780795" cy="444986"/>
          </a:xfrm>
        </p:grpSpPr>
        <p:sp>
          <p:nvSpPr>
            <p:cNvPr id="21" name="文本框 39"/>
            <p:cNvSpPr txBox="1"/>
            <p:nvPr/>
          </p:nvSpPr>
          <p:spPr>
            <a:xfrm>
              <a:off x="9214564" y="259947"/>
              <a:ext cx="2780795" cy="444986"/>
            </a:xfrm>
            <a:prstGeom prst="rect">
              <a:avLst/>
            </a:prstGeom>
            <a:noFill/>
          </p:spPr>
          <p:txBody>
            <a:bodyPr wrap="square" lIns="105403" tIns="52701" rIns="105403" bIns="52701">
              <a:spAutoFit/>
            </a:bodyPr>
            <a:lstStyle/>
            <a:p>
              <a:pPr marL="0" marR="0" lvl="0" indent="0" algn="r" defTabSz="1054100" rtl="0" eaLnBrk="1" fontAlgn="auto" latinLnBrk="0" hangingPunct="1">
                <a:lnSpc>
                  <a:spcPct val="100000"/>
                </a:lnSpc>
                <a:spcBef>
                  <a:spcPts val="0"/>
                </a:spcBef>
                <a:spcAft>
                  <a:spcPts val="0"/>
                </a:spcAft>
                <a:buClrTx/>
                <a:buSzTx/>
                <a:buFontTx/>
                <a:buNone/>
                <a:defRPr/>
              </a:pPr>
              <a:r>
                <a:rPr kumimoji="0" lang="zh-CN" altLang="en-US" sz="1400" b="1"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马克思主义学院</a:t>
              </a:r>
              <a:endParaRPr kumimoji="0" lang="en-US" altLang="zh-CN" sz="1400" b="1"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a:p>
              <a:pPr marL="0" marR="0" lvl="0" indent="0" algn="r" defTabSz="1054100" rtl="0" eaLnBrk="1" fontAlgn="auto" latinLnBrk="0" hangingPunct="1">
                <a:lnSpc>
                  <a:spcPct val="100000"/>
                </a:lnSpc>
                <a:spcBef>
                  <a:spcPts val="0"/>
                </a:spcBef>
                <a:spcAft>
                  <a:spcPts val="0"/>
                </a:spcAft>
                <a:buClrTx/>
                <a:buSzTx/>
                <a:buFontTx/>
                <a:buNone/>
                <a:defRPr/>
              </a:pPr>
              <a:r>
                <a:rPr kumimoji="0" lang="en-US" altLang="zh-CN" sz="800" b="0"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rPr>
                <a:t>SCHOOL OF MARXISM</a:t>
              </a:r>
              <a:endParaRPr kumimoji="0" lang="zh-CN" altLang="en-US" sz="600" b="0"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endParaRPr>
            </a:p>
          </p:txBody>
        </p:sp>
        <p:cxnSp>
          <p:nvCxnSpPr>
            <p:cNvPr id="22" name="直接连接符 21"/>
            <p:cNvCxnSpPr/>
            <p:nvPr/>
          </p:nvCxnSpPr>
          <p:spPr bwMode="auto">
            <a:xfrm flipH="1">
              <a:off x="10387614" y="263612"/>
              <a:ext cx="1" cy="378794"/>
            </a:xfrm>
            <a:prstGeom prst="line">
              <a:avLst/>
            </a:prstGeom>
            <a:solidFill>
              <a:schemeClr val="accent1"/>
            </a:solidFill>
            <a:ln w="38100" cap="flat" cmpd="sng" algn="ctr">
              <a:solidFill>
                <a:schemeClr val="bg1"/>
              </a:solidFill>
              <a:prstDash val="solid"/>
              <a:round/>
              <a:headEnd type="none" w="med" len="med"/>
              <a:tailEnd type="none" w="med" len="med"/>
            </a:ln>
          </p:spPr>
        </p:cxnSp>
      </p:grpSp>
      <p:pic>
        <p:nvPicPr>
          <p:cNvPr id="24" name="图片 23"/>
          <p:cNvPicPr>
            <a:picLocks noChangeAspect="1"/>
          </p:cNvPicPr>
          <p:nvPr/>
        </p:nvPicPr>
        <p:blipFill>
          <a:blip r:embed="rId2" cstate="print"/>
          <a:stretch>
            <a:fillRect/>
          </a:stretch>
        </p:blipFill>
        <p:spPr>
          <a:xfrm>
            <a:off x="8139995" y="91248"/>
            <a:ext cx="2201321" cy="616155"/>
          </a:xfrm>
          <a:prstGeom prst="rect">
            <a:avLst/>
          </a:prstGeom>
        </p:spPr>
      </p:pic>
      <p:sp>
        <p:nvSpPr>
          <p:cNvPr id="6" name="矩形 5"/>
          <p:cNvSpPr/>
          <p:nvPr>
            <p:custDataLst>
              <p:tags r:id="rId3"/>
            </p:custDataLst>
          </p:nvPr>
        </p:nvSpPr>
        <p:spPr>
          <a:xfrm>
            <a:off x="275590" y="949960"/>
            <a:ext cx="11673205" cy="4615815"/>
          </a:xfrm>
          <a:prstGeom prst="rect">
            <a:avLst/>
          </a:prstGeom>
        </p:spPr>
        <p:txBody>
          <a:bodyPr wrap="square">
            <a:spAutoFit/>
          </a:bodyPr>
          <a:lstStyle/>
          <a:p>
            <a:pPr algn="just">
              <a:lnSpc>
                <a:spcPct val="150000"/>
              </a:lnSpc>
            </a:pPr>
            <a:r>
              <a:rPr lang="zh-CN" altLang="en-US" sz="2800" dirty="0">
                <a:latin typeface="黑体" panose="02010609060101010101" pitchFamily="49" charset="-122"/>
                <a:ea typeface="黑体" panose="02010609060101010101" pitchFamily="49" charset="-122"/>
              </a:rPr>
              <a:t>　这一讲是涉及的是新时代坚持和发展中国特色社会主义四个全面战略布局的全面依法治国，也涉及到许多重要的知识点。</a:t>
            </a:r>
            <a:endParaRPr lang="zh-CN" altLang="en-US" sz="2800" dirty="0">
              <a:latin typeface="黑体" panose="02010609060101010101" pitchFamily="49" charset="-122"/>
              <a:ea typeface="黑体" panose="02010609060101010101" pitchFamily="49" charset="-122"/>
            </a:endParaRPr>
          </a:p>
          <a:p>
            <a:pPr algn="just">
              <a:lnSpc>
                <a:spcPct val="150000"/>
              </a:lnSpc>
            </a:pPr>
            <a:r>
              <a:rPr lang="en-US" altLang="zh-CN" sz="2800" dirty="0">
                <a:latin typeface="黑体" panose="02010609060101010101" pitchFamily="49" charset="-122"/>
                <a:ea typeface="黑体" panose="02010609060101010101" pitchFamily="49" charset="-122"/>
              </a:rPr>
              <a:t>1.</a:t>
            </a:r>
            <a:r>
              <a:rPr lang="zh-CN" altLang="en-US" sz="2800" dirty="0">
                <a:latin typeface="黑体" panose="02010609060101010101" pitchFamily="49" charset="-122"/>
                <a:ea typeface="黑体" panose="02010609060101010101" pitchFamily="49" charset="-122"/>
              </a:rPr>
              <a:t>基本的知识点有</a:t>
            </a:r>
            <a:r>
              <a:rPr lang="zh-CN" altLang="en-US" sz="2800" b="1" dirty="0">
                <a:latin typeface="黑体" panose="02010609060101010101" pitchFamily="49" charset="-122"/>
                <a:ea typeface="黑体" panose="02010609060101010101" pitchFamily="49" charset="-122"/>
              </a:rPr>
              <a:t>中国特色社会主义法治道路的</a:t>
            </a:r>
            <a:r>
              <a:rPr lang="zh-CN" altLang="en-US" sz="2800" b="1" dirty="0">
                <a:latin typeface="黑体" panose="02010609060101010101" pitchFamily="49" charset="-122"/>
                <a:ea typeface="黑体" panose="02010609060101010101" pitchFamily="49" charset="-122"/>
              </a:rPr>
              <a:t>核心要义及内在关系</a:t>
            </a:r>
            <a:r>
              <a:rPr lang="zh-CN" altLang="en-US" sz="2800" dirty="0">
                <a:latin typeface="黑体" panose="02010609060101010101" pitchFamily="49" charset="-122"/>
                <a:ea typeface="黑体" panose="02010609060101010101" pitchFamily="49" charset="-122"/>
              </a:rPr>
              <a:t>等。</a:t>
            </a:r>
            <a:endParaRPr lang="zh-CN" altLang="en-US" sz="2800" dirty="0">
              <a:latin typeface="黑体" panose="02010609060101010101" pitchFamily="49" charset="-122"/>
              <a:ea typeface="黑体" panose="02010609060101010101" pitchFamily="49" charset="-122"/>
            </a:endParaRPr>
          </a:p>
          <a:p>
            <a:pPr algn="just">
              <a:lnSpc>
                <a:spcPct val="150000"/>
              </a:lnSpc>
            </a:pPr>
            <a:r>
              <a:rPr lang="en-US" altLang="zh-CN" sz="2800" dirty="0">
                <a:latin typeface="黑体" panose="02010609060101010101" pitchFamily="49" charset="-122"/>
                <a:ea typeface="黑体" panose="02010609060101010101" pitchFamily="49" charset="-122"/>
              </a:rPr>
              <a:t>2.</a:t>
            </a:r>
            <a:r>
              <a:rPr lang="zh-CN" altLang="en-US" sz="2800" dirty="0">
                <a:latin typeface="黑体" panose="02010609060101010101" pitchFamily="49" charset="-122"/>
                <a:ea typeface="黑体" panose="02010609060101010101" pitchFamily="49" charset="-122"/>
              </a:rPr>
              <a:t>为什么要全面推进依法治国、走中国特色社会主义法治道路必须坚持的基本原则、全面依法治国涉及的重大关系</a:t>
            </a:r>
            <a:r>
              <a:rPr lang="zh-CN" sz="2800" dirty="0">
                <a:latin typeface="黑体" panose="02010609060101010101" pitchFamily="49" charset="-122"/>
                <a:ea typeface="黑体" panose="02010609060101010101" pitchFamily="49" charset="-122"/>
              </a:rPr>
              <a:t>、中国特色社会主义法治体系、如何建设法治中国</a:t>
            </a:r>
            <a:r>
              <a:rPr lang="zh-CN" altLang="en-US" sz="2800" dirty="0">
                <a:latin typeface="黑体" panose="02010609060101010101" pitchFamily="49" charset="-122"/>
                <a:ea typeface="黑体" panose="02010609060101010101" pitchFamily="49" charset="-122"/>
              </a:rPr>
              <a:t>等，可能涉及到简答题</a:t>
            </a:r>
            <a:r>
              <a:rPr lang="zh-CN" altLang="en-US" sz="2800" dirty="0">
                <a:latin typeface="黑体" panose="02010609060101010101" pitchFamily="49" charset="-122"/>
                <a:ea typeface="黑体" panose="02010609060101010101" pitchFamily="49" charset="-122"/>
              </a:rPr>
              <a:t>或论述题，本次课还有可能涉及到材料分析题。</a:t>
            </a:r>
            <a:endParaRPr lang="zh-CN" altLang="en-US" sz="2800" dirty="0">
              <a:latin typeface="黑体" panose="02010609060101010101" pitchFamily="49" charset="-122"/>
              <a:ea typeface="黑体" panose="02010609060101010101" pitchFamily="49" charset="-122"/>
            </a:endParaRPr>
          </a:p>
        </p:txBody>
      </p:sp>
      <p:sp>
        <p:nvSpPr>
          <p:cNvPr id="10" name="文本框 9"/>
          <p:cNvSpPr txBox="1"/>
          <p:nvPr>
            <p:custDataLst>
              <p:tags r:id="rId4"/>
            </p:custDataLst>
          </p:nvPr>
        </p:nvSpPr>
        <p:spPr>
          <a:xfrm>
            <a:off x="919363" y="25616"/>
            <a:ext cx="9639300" cy="650875"/>
          </a:xfrm>
          <a:prstGeom prst="rect">
            <a:avLst/>
          </a:prstGeom>
          <a:noFill/>
          <a:ln w="9525">
            <a:noFill/>
          </a:ln>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 typeface="Wingdings" panose="05000000000000000000" charset="0"/>
              <a:buNone/>
              <a:defRPr/>
            </a:pPr>
            <a:r>
              <a:rPr kumimoji="0" lang="zh-CN" altLang="en-US" sz="2800" b="1" i="0" u="none" strike="noStrike" kern="1200" cap="none" spc="0" normalizeH="0" baseline="0" noProof="0" dirty="0">
                <a:ln>
                  <a:noFill/>
                </a:ln>
                <a:solidFill>
                  <a:prstClr val="white"/>
                </a:solidFill>
                <a:effectLst/>
                <a:uLnTx/>
                <a:uFillTx/>
                <a:latin typeface="黑体" panose="02010609060101010101" pitchFamily="49" charset="-122"/>
                <a:ea typeface="黑体" panose="02010609060101010101" pitchFamily="49" charset="-122"/>
                <a:cs typeface="微软雅黑" panose="020B0503020204020204" pitchFamily="34" charset="-122"/>
              </a:rPr>
              <a:t>二、每一讲的主要内容</a:t>
            </a:r>
            <a:endParaRPr kumimoji="0" lang="zh-CN" altLang="en-US" sz="2800" b="1" i="0" u="none" strike="noStrike" kern="1200" cap="none" spc="0" normalizeH="0" baseline="0" noProof="0" dirty="0">
              <a:ln>
                <a:noFill/>
              </a:ln>
              <a:solidFill>
                <a:prstClr val="white"/>
              </a:solidFill>
              <a:effectLst/>
              <a:uLnTx/>
              <a:uFillTx/>
              <a:latin typeface="黑体" panose="02010609060101010101" pitchFamily="49" charset="-122"/>
              <a:ea typeface="黑体" panose="02010609060101010101" pitchFamily="49" charset="-122"/>
              <a:cs typeface="微软雅黑" panose="020B0503020204020204" pitchFamily="34" charset="-122"/>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p:custDataLst>
              <p:tags r:id="rId1"/>
            </p:custDataLst>
          </p:nvPr>
        </p:nvSpPr>
        <p:spPr>
          <a:xfrm>
            <a:off x="0" y="0"/>
            <a:ext cx="12192000" cy="798653"/>
          </a:xfrm>
          <a:prstGeom prst="rect">
            <a:avLst/>
          </a:prstGeom>
          <a:solidFill>
            <a:srgbClr val="CD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3" name="任意多边形 4"/>
          <p:cNvSpPr/>
          <p:nvPr/>
        </p:nvSpPr>
        <p:spPr>
          <a:xfrm rot="5400000">
            <a:off x="429192" y="224108"/>
            <a:ext cx="271005" cy="350436"/>
          </a:xfrm>
          <a:custGeom>
            <a:avLst/>
            <a:gdLst>
              <a:gd name="connsiteX0" fmla="*/ 0 w 382446"/>
              <a:gd name="connsiteY0" fmla="*/ 494540 h 494540"/>
              <a:gd name="connsiteX1" fmla="*/ 95611 w 382446"/>
              <a:gd name="connsiteY1" fmla="*/ 329694 h 494540"/>
              <a:gd name="connsiteX2" fmla="*/ 1 w 382446"/>
              <a:gd name="connsiteY2" fmla="*/ 329694 h 494540"/>
              <a:gd name="connsiteX3" fmla="*/ 191224 w 382446"/>
              <a:gd name="connsiteY3" fmla="*/ 0 h 494540"/>
              <a:gd name="connsiteX4" fmla="*/ 382446 w 382446"/>
              <a:gd name="connsiteY4" fmla="*/ 329694 h 494540"/>
              <a:gd name="connsiteX5" fmla="*/ 286835 w 382446"/>
              <a:gd name="connsiteY5" fmla="*/ 329694 h 494540"/>
              <a:gd name="connsiteX6" fmla="*/ 382445 w 382446"/>
              <a:gd name="connsiteY6" fmla="*/ 494540 h 49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2446" h="494540">
                <a:moveTo>
                  <a:pt x="0" y="494540"/>
                </a:moveTo>
                <a:lnTo>
                  <a:pt x="95611" y="329694"/>
                </a:lnTo>
                <a:lnTo>
                  <a:pt x="1" y="329694"/>
                </a:lnTo>
                <a:lnTo>
                  <a:pt x="191224" y="0"/>
                </a:lnTo>
                <a:lnTo>
                  <a:pt x="382446" y="329694"/>
                </a:lnTo>
                <a:lnTo>
                  <a:pt x="286835" y="329694"/>
                </a:lnTo>
                <a:lnTo>
                  <a:pt x="382445" y="49454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C00000"/>
              </a:solidFill>
              <a:effectLst/>
              <a:uLnTx/>
              <a:uFillTx/>
              <a:latin typeface="等线" panose="02010600030101010101" charset="-122"/>
              <a:ea typeface="等线" panose="02010600030101010101" charset="-122"/>
              <a:cs typeface="+mn-cs"/>
            </a:endParaRPr>
          </a:p>
        </p:txBody>
      </p:sp>
      <p:grpSp>
        <p:nvGrpSpPr>
          <p:cNvPr id="20" name="组合 19"/>
          <p:cNvGrpSpPr/>
          <p:nvPr/>
        </p:nvGrpSpPr>
        <p:grpSpPr>
          <a:xfrm>
            <a:off x="9168266" y="214240"/>
            <a:ext cx="2780795" cy="444986"/>
            <a:chOff x="9214564" y="259947"/>
            <a:chExt cx="2780795" cy="444986"/>
          </a:xfrm>
        </p:grpSpPr>
        <p:sp>
          <p:nvSpPr>
            <p:cNvPr id="21" name="文本框 39"/>
            <p:cNvSpPr txBox="1"/>
            <p:nvPr/>
          </p:nvSpPr>
          <p:spPr>
            <a:xfrm>
              <a:off x="9214564" y="259947"/>
              <a:ext cx="2780795" cy="444986"/>
            </a:xfrm>
            <a:prstGeom prst="rect">
              <a:avLst/>
            </a:prstGeom>
            <a:noFill/>
          </p:spPr>
          <p:txBody>
            <a:bodyPr wrap="square" lIns="105403" tIns="52701" rIns="105403" bIns="52701">
              <a:spAutoFit/>
            </a:bodyPr>
            <a:lstStyle/>
            <a:p>
              <a:pPr marL="0" marR="0" lvl="0" indent="0" algn="r" defTabSz="1054100" rtl="0" eaLnBrk="1" fontAlgn="auto" latinLnBrk="0" hangingPunct="1">
                <a:lnSpc>
                  <a:spcPct val="100000"/>
                </a:lnSpc>
                <a:spcBef>
                  <a:spcPts val="0"/>
                </a:spcBef>
                <a:spcAft>
                  <a:spcPts val="0"/>
                </a:spcAft>
                <a:buClrTx/>
                <a:buSzTx/>
                <a:buFontTx/>
                <a:buNone/>
                <a:defRPr/>
              </a:pPr>
              <a:r>
                <a:rPr kumimoji="0" lang="zh-CN" altLang="en-US" sz="1400" b="1"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马克思主义学院</a:t>
              </a:r>
              <a:endParaRPr kumimoji="0" lang="en-US" altLang="zh-CN" sz="1400" b="1"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a:p>
              <a:pPr marL="0" marR="0" lvl="0" indent="0" algn="r" defTabSz="1054100" rtl="0" eaLnBrk="1" fontAlgn="auto" latinLnBrk="0" hangingPunct="1">
                <a:lnSpc>
                  <a:spcPct val="100000"/>
                </a:lnSpc>
                <a:spcBef>
                  <a:spcPts val="0"/>
                </a:spcBef>
                <a:spcAft>
                  <a:spcPts val="0"/>
                </a:spcAft>
                <a:buClrTx/>
                <a:buSzTx/>
                <a:buFontTx/>
                <a:buNone/>
                <a:defRPr/>
              </a:pPr>
              <a:r>
                <a:rPr kumimoji="0" lang="en-US" altLang="zh-CN" sz="800" b="0"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rPr>
                <a:t>SCHOOL OF MARXISM</a:t>
              </a:r>
              <a:endParaRPr kumimoji="0" lang="zh-CN" altLang="en-US" sz="600" b="0"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endParaRPr>
            </a:p>
          </p:txBody>
        </p:sp>
        <p:cxnSp>
          <p:nvCxnSpPr>
            <p:cNvPr id="22" name="直接连接符 21"/>
            <p:cNvCxnSpPr/>
            <p:nvPr/>
          </p:nvCxnSpPr>
          <p:spPr bwMode="auto">
            <a:xfrm flipH="1">
              <a:off x="10387614" y="263612"/>
              <a:ext cx="1" cy="378794"/>
            </a:xfrm>
            <a:prstGeom prst="line">
              <a:avLst/>
            </a:prstGeom>
            <a:solidFill>
              <a:schemeClr val="accent1"/>
            </a:solidFill>
            <a:ln w="38100" cap="flat" cmpd="sng" algn="ctr">
              <a:solidFill>
                <a:schemeClr val="bg1"/>
              </a:solidFill>
              <a:prstDash val="solid"/>
              <a:round/>
              <a:headEnd type="none" w="med" len="med"/>
              <a:tailEnd type="none" w="med" len="med"/>
            </a:ln>
          </p:spPr>
        </p:cxnSp>
      </p:grpSp>
      <p:pic>
        <p:nvPicPr>
          <p:cNvPr id="24" name="图片 23"/>
          <p:cNvPicPr>
            <a:picLocks noChangeAspect="1"/>
          </p:cNvPicPr>
          <p:nvPr/>
        </p:nvPicPr>
        <p:blipFill>
          <a:blip r:embed="rId2" cstate="print"/>
          <a:stretch>
            <a:fillRect/>
          </a:stretch>
        </p:blipFill>
        <p:spPr>
          <a:xfrm>
            <a:off x="8139995" y="91248"/>
            <a:ext cx="2201321" cy="616155"/>
          </a:xfrm>
          <a:prstGeom prst="rect">
            <a:avLst/>
          </a:prstGeom>
        </p:spPr>
      </p:pic>
      <p:sp>
        <p:nvSpPr>
          <p:cNvPr id="2" name="文本框 1"/>
          <p:cNvSpPr txBox="1"/>
          <p:nvPr/>
        </p:nvSpPr>
        <p:spPr>
          <a:xfrm>
            <a:off x="2687955" y="1339215"/>
            <a:ext cx="7006590" cy="650875"/>
          </a:xfrm>
          <a:prstGeom prst="rect">
            <a:avLst/>
          </a:prstGeom>
          <a:noFill/>
          <a:ln w="9525">
            <a:noFill/>
          </a:ln>
        </p:spPr>
        <p:txBody>
          <a:bodyPr wrap="square" anchor="t">
            <a:spAutoFit/>
          </a:bodyPr>
          <a:lstStyle/>
          <a:p>
            <a:pPr indent="0">
              <a:lnSpc>
                <a:spcPct val="130000"/>
              </a:lnSpc>
              <a:buFont typeface="Wingdings" panose="05000000000000000000" charset="0"/>
              <a:buNone/>
            </a:pPr>
            <a:r>
              <a:rPr lang="zh-CN" altLang="en-US" sz="2800" b="1">
                <a:solidFill>
                  <a:schemeClr val="tx1"/>
                </a:solidFill>
                <a:latin typeface="黑体" panose="02010609060101010101" pitchFamily="49" charset="-122"/>
                <a:ea typeface="黑体" panose="02010609060101010101" pitchFamily="49" charset="-122"/>
                <a:cs typeface="黑体" panose="02010609060101010101" pitchFamily="49" charset="-122"/>
              </a:rPr>
              <a:t>第八讲</a:t>
            </a:r>
            <a:r>
              <a:rPr lang="en-US" altLang="zh-CN" sz="2800" b="1">
                <a:solidFill>
                  <a:schemeClr val="tx1"/>
                </a:solidFill>
                <a:latin typeface="黑体" panose="02010609060101010101" pitchFamily="49" charset="-122"/>
                <a:ea typeface="黑体" panose="02010609060101010101" pitchFamily="49" charset="-122"/>
                <a:cs typeface="黑体" panose="02010609060101010101" pitchFamily="49" charset="-122"/>
              </a:rPr>
              <a:t>  </a:t>
            </a:r>
            <a:r>
              <a:rPr lang="zh-CN" altLang="en-US" sz="2800" b="1">
                <a:solidFill>
                  <a:schemeClr val="tx1"/>
                </a:solidFill>
                <a:latin typeface="黑体" panose="02010609060101010101" pitchFamily="49" charset="-122"/>
                <a:ea typeface="黑体" panose="02010609060101010101" pitchFamily="49" charset="-122"/>
                <a:cs typeface="黑体" panose="02010609060101010101" pitchFamily="49" charset="-122"/>
              </a:rPr>
              <a:t>建设社会主义文化强国</a:t>
            </a:r>
            <a:endParaRPr lang="zh-CN" altLang="en-US" sz="2800" b="1">
              <a:solidFill>
                <a:schemeClr val="tx1"/>
              </a:solidFill>
              <a:latin typeface="黑体" panose="02010609060101010101" pitchFamily="49" charset="-122"/>
              <a:ea typeface="黑体" panose="02010609060101010101" pitchFamily="49" charset="-122"/>
              <a:cs typeface="黑体" panose="02010609060101010101" pitchFamily="49" charset="-122"/>
            </a:endParaRPr>
          </a:p>
        </p:txBody>
      </p:sp>
      <p:sp>
        <p:nvSpPr>
          <p:cNvPr id="6" name="矩形 5"/>
          <p:cNvSpPr/>
          <p:nvPr>
            <p:custDataLst>
              <p:tags r:id="rId3"/>
            </p:custDataLst>
          </p:nvPr>
        </p:nvSpPr>
        <p:spPr>
          <a:xfrm>
            <a:off x="275590" y="2622550"/>
            <a:ext cx="11673205" cy="2030095"/>
          </a:xfrm>
          <a:prstGeom prst="rect">
            <a:avLst/>
          </a:prstGeom>
        </p:spPr>
        <p:txBody>
          <a:bodyPr wrap="square">
            <a:spAutoFit/>
          </a:bodyPr>
          <a:lstStyle/>
          <a:p>
            <a:pPr algn="just">
              <a:lnSpc>
                <a:spcPct val="150000"/>
              </a:lnSpc>
            </a:pPr>
            <a:r>
              <a:rPr lang="zh-CN" altLang="en-US" sz="2800" dirty="0">
                <a:latin typeface="黑体" panose="02010609060101010101" pitchFamily="49" charset="-122"/>
                <a:ea typeface="黑体" panose="02010609060101010101" pitchFamily="49" charset="-122"/>
              </a:rPr>
              <a:t>　这一讲着重讲述的是为什么要建设中国特色社会主义文化；建设文化强国的过程中着力要解决好的重要的问题即意识形态问题、培育和践行社会主义核心价值观、铸就社会主义</a:t>
            </a:r>
            <a:r>
              <a:rPr lang="zh-CN" altLang="en-US" sz="2800" dirty="0">
                <a:latin typeface="黑体" panose="02010609060101010101" pitchFamily="49" charset="-122"/>
                <a:ea typeface="黑体" panose="02010609060101010101" pitchFamily="49" charset="-122"/>
              </a:rPr>
              <a:t>文化新辉煌等重要问题。</a:t>
            </a:r>
            <a:endParaRPr lang="zh-CN" altLang="en-US" sz="2800" dirty="0">
              <a:latin typeface="黑体" panose="02010609060101010101" pitchFamily="49" charset="-122"/>
              <a:ea typeface="黑体" panose="02010609060101010101" pitchFamily="49" charset="-122"/>
            </a:endParaRPr>
          </a:p>
        </p:txBody>
      </p:sp>
      <p:cxnSp>
        <p:nvCxnSpPr>
          <p:cNvPr id="3" name="直接连接符 2"/>
          <p:cNvCxnSpPr/>
          <p:nvPr/>
        </p:nvCxnSpPr>
        <p:spPr>
          <a:xfrm flipV="1">
            <a:off x="739775" y="2430780"/>
            <a:ext cx="10676890" cy="20320"/>
          </a:xfrm>
          <a:prstGeom prst="line">
            <a:avLst/>
          </a:prstGeom>
        </p:spPr>
        <p:style>
          <a:lnRef idx="1">
            <a:schemeClr val="accent2"/>
          </a:lnRef>
          <a:fillRef idx="0">
            <a:schemeClr val="accent2"/>
          </a:fillRef>
          <a:effectRef idx="0">
            <a:schemeClr val="accent2"/>
          </a:effectRef>
          <a:fontRef idx="minor">
            <a:schemeClr val="tx1"/>
          </a:fontRef>
        </p:style>
      </p:cxnSp>
      <p:sp>
        <p:nvSpPr>
          <p:cNvPr id="10" name="文本框 9"/>
          <p:cNvSpPr txBox="1"/>
          <p:nvPr>
            <p:custDataLst>
              <p:tags r:id="rId4"/>
            </p:custDataLst>
          </p:nvPr>
        </p:nvSpPr>
        <p:spPr>
          <a:xfrm>
            <a:off x="919363" y="25616"/>
            <a:ext cx="9639300" cy="650875"/>
          </a:xfrm>
          <a:prstGeom prst="rect">
            <a:avLst/>
          </a:prstGeom>
          <a:noFill/>
          <a:ln w="9525">
            <a:noFill/>
          </a:ln>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 typeface="Wingdings" panose="05000000000000000000" charset="0"/>
              <a:buNone/>
              <a:defRPr/>
            </a:pPr>
            <a:r>
              <a:rPr kumimoji="0" lang="zh-CN" altLang="en-US" sz="2800" b="1" i="0" u="none" strike="noStrike" kern="1200" cap="none" spc="0" normalizeH="0" baseline="0" noProof="0" dirty="0">
                <a:ln>
                  <a:noFill/>
                </a:ln>
                <a:solidFill>
                  <a:prstClr val="white"/>
                </a:solidFill>
                <a:effectLst/>
                <a:uLnTx/>
                <a:uFillTx/>
                <a:latin typeface="黑体" panose="02010609060101010101" pitchFamily="49" charset="-122"/>
                <a:ea typeface="黑体" panose="02010609060101010101" pitchFamily="49" charset="-122"/>
                <a:cs typeface="微软雅黑" panose="020B0503020204020204" pitchFamily="34" charset="-122"/>
              </a:rPr>
              <a:t>二、每一讲的主要内容</a:t>
            </a:r>
            <a:endParaRPr kumimoji="0" lang="zh-CN" altLang="en-US" sz="2800" b="1" i="0" u="none" strike="noStrike" kern="1200" cap="none" spc="0" normalizeH="0" baseline="0" noProof="0" dirty="0">
              <a:ln>
                <a:noFill/>
              </a:ln>
              <a:solidFill>
                <a:prstClr val="white"/>
              </a:solidFill>
              <a:effectLst/>
              <a:uLnTx/>
              <a:uFillTx/>
              <a:latin typeface="黑体" panose="02010609060101010101" pitchFamily="49" charset="-122"/>
              <a:ea typeface="黑体" panose="02010609060101010101" pitchFamily="49" charset="-122"/>
              <a:cs typeface="微软雅黑" panose="020B0503020204020204" pitchFamily="34" charset="-122"/>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p:custDataLst>
              <p:tags r:id="rId1"/>
            </p:custDataLst>
          </p:nvPr>
        </p:nvSpPr>
        <p:spPr>
          <a:xfrm>
            <a:off x="0" y="0"/>
            <a:ext cx="12192000" cy="798653"/>
          </a:xfrm>
          <a:prstGeom prst="rect">
            <a:avLst/>
          </a:prstGeom>
          <a:solidFill>
            <a:srgbClr val="CD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3" name="任意多边形 4"/>
          <p:cNvSpPr/>
          <p:nvPr/>
        </p:nvSpPr>
        <p:spPr>
          <a:xfrm rot="5400000">
            <a:off x="429192" y="224108"/>
            <a:ext cx="271005" cy="350436"/>
          </a:xfrm>
          <a:custGeom>
            <a:avLst/>
            <a:gdLst>
              <a:gd name="connsiteX0" fmla="*/ 0 w 382446"/>
              <a:gd name="connsiteY0" fmla="*/ 494540 h 494540"/>
              <a:gd name="connsiteX1" fmla="*/ 95611 w 382446"/>
              <a:gd name="connsiteY1" fmla="*/ 329694 h 494540"/>
              <a:gd name="connsiteX2" fmla="*/ 1 w 382446"/>
              <a:gd name="connsiteY2" fmla="*/ 329694 h 494540"/>
              <a:gd name="connsiteX3" fmla="*/ 191224 w 382446"/>
              <a:gd name="connsiteY3" fmla="*/ 0 h 494540"/>
              <a:gd name="connsiteX4" fmla="*/ 382446 w 382446"/>
              <a:gd name="connsiteY4" fmla="*/ 329694 h 494540"/>
              <a:gd name="connsiteX5" fmla="*/ 286835 w 382446"/>
              <a:gd name="connsiteY5" fmla="*/ 329694 h 494540"/>
              <a:gd name="connsiteX6" fmla="*/ 382445 w 382446"/>
              <a:gd name="connsiteY6" fmla="*/ 494540 h 49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2446" h="494540">
                <a:moveTo>
                  <a:pt x="0" y="494540"/>
                </a:moveTo>
                <a:lnTo>
                  <a:pt x="95611" y="329694"/>
                </a:lnTo>
                <a:lnTo>
                  <a:pt x="1" y="329694"/>
                </a:lnTo>
                <a:lnTo>
                  <a:pt x="191224" y="0"/>
                </a:lnTo>
                <a:lnTo>
                  <a:pt x="382446" y="329694"/>
                </a:lnTo>
                <a:lnTo>
                  <a:pt x="286835" y="329694"/>
                </a:lnTo>
                <a:lnTo>
                  <a:pt x="382445" y="49454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C00000"/>
              </a:solidFill>
              <a:effectLst/>
              <a:uLnTx/>
              <a:uFillTx/>
              <a:latin typeface="等线" panose="02010600030101010101" charset="-122"/>
              <a:ea typeface="等线" panose="02010600030101010101" charset="-122"/>
              <a:cs typeface="+mn-cs"/>
            </a:endParaRPr>
          </a:p>
        </p:txBody>
      </p:sp>
      <p:grpSp>
        <p:nvGrpSpPr>
          <p:cNvPr id="20" name="组合 19"/>
          <p:cNvGrpSpPr/>
          <p:nvPr/>
        </p:nvGrpSpPr>
        <p:grpSpPr>
          <a:xfrm>
            <a:off x="9168266" y="214240"/>
            <a:ext cx="2780795" cy="444986"/>
            <a:chOff x="9214564" y="259947"/>
            <a:chExt cx="2780795" cy="444986"/>
          </a:xfrm>
        </p:grpSpPr>
        <p:sp>
          <p:nvSpPr>
            <p:cNvPr id="21" name="文本框 39"/>
            <p:cNvSpPr txBox="1"/>
            <p:nvPr/>
          </p:nvSpPr>
          <p:spPr>
            <a:xfrm>
              <a:off x="9214564" y="259947"/>
              <a:ext cx="2780795" cy="444986"/>
            </a:xfrm>
            <a:prstGeom prst="rect">
              <a:avLst/>
            </a:prstGeom>
            <a:noFill/>
          </p:spPr>
          <p:txBody>
            <a:bodyPr wrap="square" lIns="105403" tIns="52701" rIns="105403" bIns="52701">
              <a:spAutoFit/>
            </a:bodyPr>
            <a:lstStyle/>
            <a:p>
              <a:pPr marL="0" marR="0" lvl="0" indent="0" algn="r" defTabSz="1054100" rtl="0" eaLnBrk="1" fontAlgn="auto" latinLnBrk="0" hangingPunct="1">
                <a:lnSpc>
                  <a:spcPct val="100000"/>
                </a:lnSpc>
                <a:spcBef>
                  <a:spcPts val="0"/>
                </a:spcBef>
                <a:spcAft>
                  <a:spcPts val="0"/>
                </a:spcAft>
                <a:buClrTx/>
                <a:buSzTx/>
                <a:buFontTx/>
                <a:buNone/>
                <a:defRPr/>
              </a:pPr>
              <a:r>
                <a:rPr kumimoji="0" lang="zh-CN" altLang="en-US" sz="1400" b="1"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马克思主义学院</a:t>
              </a:r>
              <a:endParaRPr kumimoji="0" lang="en-US" altLang="zh-CN" sz="1400" b="1"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a:p>
              <a:pPr marL="0" marR="0" lvl="0" indent="0" algn="r" defTabSz="1054100" rtl="0" eaLnBrk="1" fontAlgn="auto" latinLnBrk="0" hangingPunct="1">
                <a:lnSpc>
                  <a:spcPct val="100000"/>
                </a:lnSpc>
                <a:spcBef>
                  <a:spcPts val="0"/>
                </a:spcBef>
                <a:spcAft>
                  <a:spcPts val="0"/>
                </a:spcAft>
                <a:buClrTx/>
                <a:buSzTx/>
                <a:buFontTx/>
                <a:buNone/>
                <a:defRPr/>
              </a:pPr>
              <a:r>
                <a:rPr kumimoji="0" lang="en-US" altLang="zh-CN" sz="800" b="0"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rPr>
                <a:t>SCHOOL OF MARXISM</a:t>
              </a:r>
              <a:endParaRPr kumimoji="0" lang="zh-CN" altLang="en-US" sz="600" b="0"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endParaRPr>
            </a:p>
          </p:txBody>
        </p:sp>
        <p:cxnSp>
          <p:nvCxnSpPr>
            <p:cNvPr id="22" name="直接连接符 21"/>
            <p:cNvCxnSpPr/>
            <p:nvPr/>
          </p:nvCxnSpPr>
          <p:spPr bwMode="auto">
            <a:xfrm flipH="1">
              <a:off x="10387614" y="263612"/>
              <a:ext cx="1" cy="378794"/>
            </a:xfrm>
            <a:prstGeom prst="line">
              <a:avLst/>
            </a:prstGeom>
            <a:solidFill>
              <a:schemeClr val="accent1"/>
            </a:solidFill>
            <a:ln w="38100" cap="flat" cmpd="sng" algn="ctr">
              <a:solidFill>
                <a:schemeClr val="bg1"/>
              </a:solidFill>
              <a:prstDash val="solid"/>
              <a:round/>
              <a:headEnd type="none" w="med" len="med"/>
              <a:tailEnd type="none" w="med" len="med"/>
            </a:ln>
          </p:spPr>
        </p:cxnSp>
      </p:grpSp>
      <p:pic>
        <p:nvPicPr>
          <p:cNvPr id="24" name="图片 23"/>
          <p:cNvPicPr>
            <a:picLocks noChangeAspect="1"/>
          </p:cNvPicPr>
          <p:nvPr/>
        </p:nvPicPr>
        <p:blipFill>
          <a:blip r:embed="rId2" cstate="print"/>
          <a:stretch>
            <a:fillRect/>
          </a:stretch>
        </p:blipFill>
        <p:spPr>
          <a:xfrm>
            <a:off x="8139995" y="91248"/>
            <a:ext cx="2201321" cy="616155"/>
          </a:xfrm>
          <a:prstGeom prst="rect">
            <a:avLst/>
          </a:prstGeom>
        </p:spPr>
      </p:pic>
      <p:sp>
        <p:nvSpPr>
          <p:cNvPr id="6" name="矩形 5"/>
          <p:cNvSpPr/>
          <p:nvPr>
            <p:custDataLst>
              <p:tags r:id="rId3"/>
            </p:custDataLst>
          </p:nvPr>
        </p:nvSpPr>
        <p:spPr>
          <a:xfrm>
            <a:off x="275590" y="949960"/>
            <a:ext cx="11673205" cy="3969385"/>
          </a:xfrm>
          <a:prstGeom prst="rect">
            <a:avLst/>
          </a:prstGeom>
        </p:spPr>
        <p:txBody>
          <a:bodyPr wrap="square">
            <a:spAutoFit/>
          </a:bodyPr>
          <a:lstStyle/>
          <a:p>
            <a:pPr algn="just">
              <a:lnSpc>
                <a:spcPct val="150000"/>
              </a:lnSpc>
            </a:pPr>
            <a:r>
              <a:rPr lang="zh-CN" altLang="en-US" sz="2800" dirty="0">
                <a:latin typeface="黑体" panose="02010609060101010101" pitchFamily="49" charset="-122"/>
                <a:ea typeface="黑体" panose="02010609060101010101" pitchFamily="49" charset="-122"/>
              </a:rPr>
              <a:t>　这一讲是涉及的是新时代坚持和发展中国特色社会主义总体布局中的文化建设，也涉及到许多重要的知识点。</a:t>
            </a:r>
            <a:endParaRPr lang="zh-CN" altLang="en-US" sz="2800" dirty="0">
              <a:latin typeface="黑体" panose="02010609060101010101" pitchFamily="49" charset="-122"/>
              <a:ea typeface="黑体" panose="02010609060101010101" pitchFamily="49" charset="-122"/>
            </a:endParaRPr>
          </a:p>
          <a:p>
            <a:pPr algn="just">
              <a:lnSpc>
                <a:spcPct val="150000"/>
              </a:lnSpc>
            </a:pPr>
            <a:r>
              <a:rPr lang="en-US" altLang="zh-CN" sz="2800" dirty="0">
                <a:latin typeface="黑体" panose="02010609060101010101" pitchFamily="49" charset="-122"/>
                <a:ea typeface="黑体" panose="02010609060101010101" pitchFamily="49" charset="-122"/>
              </a:rPr>
              <a:t>1.</a:t>
            </a:r>
            <a:r>
              <a:rPr lang="zh-CN" altLang="en-US" sz="2800" dirty="0">
                <a:latin typeface="黑体" panose="02010609060101010101" pitchFamily="49" charset="-122"/>
                <a:ea typeface="黑体" panose="02010609060101010101" pitchFamily="49" charset="-122"/>
              </a:rPr>
              <a:t>基本的知识点有社会主义核心价值观的内涵要义等。</a:t>
            </a:r>
            <a:endParaRPr lang="zh-CN" altLang="en-US" sz="2800" dirty="0">
              <a:latin typeface="黑体" panose="02010609060101010101" pitchFamily="49" charset="-122"/>
              <a:ea typeface="黑体" panose="02010609060101010101" pitchFamily="49" charset="-122"/>
            </a:endParaRPr>
          </a:p>
          <a:p>
            <a:pPr algn="just">
              <a:lnSpc>
                <a:spcPct val="150000"/>
              </a:lnSpc>
            </a:pPr>
            <a:r>
              <a:rPr lang="en-US" altLang="zh-CN" sz="2800" dirty="0">
                <a:latin typeface="黑体" panose="02010609060101010101" pitchFamily="49" charset="-122"/>
                <a:ea typeface="黑体" panose="02010609060101010101" pitchFamily="49" charset="-122"/>
              </a:rPr>
              <a:t>2.</a:t>
            </a:r>
            <a:r>
              <a:rPr sz="2800" dirty="0">
                <a:latin typeface="黑体" panose="02010609060101010101" pitchFamily="49" charset="-122"/>
                <a:ea typeface="黑体" panose="02010609060101010101" pitchFamily="49" charset="-122"/>
              </a:rPr>
              <a:t>为什么</a:t>
            </a:r>
            <a:r>
              <a:rPr lang="zh-CN" sz="2800" dirty="0">
                <a:latin typeface="黑体" panose="02010609060101010101" pitchFamily="49" charset="-122"/>
                <a:ea typeface="黑体" panose="02010609060101010101" pitchFamily="49" charset="-122"/>
              </a:rPr>
              <a:t>要</a:t>
            </a:r>
            <a:r>
              <a:rPr sz="2800" dirty="0">
                <a:latin typeface="黑体" panose="02010609060101010101" pitchFamily="49" charset="-122"/>
                <a:ea typeface="黑体" panose="02010609060101010101" pitchFamily="49" charset="-122"/>
              </a:rPr>
              <a:t>建设中国特色社会主义文化</a:t>
            </a:r>
            <a:r>
              <a:rPr lang="zh-CN" sz="2800" dirty="0">
                <a:latin typeface="黑体" panose="02010609060101010101" pitchFamily="49" charset="-122"/>
                <a:ea typeface="黑体" panose="02010609060101010101" pitchFamily="49" charset="-122"/>
              </a:rPr>
              <a:t>、如何提升国家文化软实力和中华文化影响力</a:t>
            </a:r>
            <a:r>
              <a:rPr lang="zh-CN" altLang="en-US" sz="2800" dirty="0">
                <a:latin typeface="黑体" panose="02010609060101010101" pitchFamily="49" charset="-122"/>
                <a:ea typeface="黑体" panose="02010609060101010101" pitchFamily="49" charset="-122"/>
              </a:rPr>
              <a:t>等，可能涉及到简答题</a:t>
            </a:r>
            <a:r>
              <a:rPr lang="zh-CN" altLang="en-US" sz="2800" dirty="0">
                <a:latin typeface="黑体" panose="02010609060101010101" pitchFamily="49" charset="-122"/>
                <a:ea typeface="黑体" panose="02010609060101010101" pitchFamily="49" charset="-122"/>
              </a:rPr>
              <a:t>或论述题，意识形态问题</a:t>
            </a:r>
            <a:r>
              <a:rPr lang="zh-CN" altLang="en-US" sz="2800" dirty="0">
                <a:latin typeface="黑体" panose="02010609060101010101" pitchFamily="49" charset="-122"/>
                <a:ea typeface="黑体" panose="02010609060101010101" pitchFamily="49" charset="-122"/>
              </a:rPr>
              <a:t>可能涉及到材料分析题。</a:t>
            </a:r>
            <a:endParaRPr lang="zh-CN" altLang="en-US" sz="2800" dirty="0">
              <a:latin typeface="黑体" panose="02010609060101010101" pitchFamily="49" charset="-122"/>
              <a:ea typeface="黑体" panose="02010609060101010101" pitchFamily="49" charset="-122"/>
            </a:endParaRPr>
          </a:p>
        </p:txBody>
      </p:sp>
      <p:sp>
        <p:nvSpPr>
          <p:cNvPr id="10" name="文本框 9"/>
          <p:cNvSpPr txBox="1"/>
          <p:nvPr>
            <p:custDataLst>
              <p:tags r:id="rId4"/>
            </p:custDataLst>
          </p:nvPr>
        </p:nvSpPr>
        <p:spPr>
          <a:xfrm>
            <a:off x="919363" y="25616"/>
            <a:ext cx="9639300" cy="650875"/>
          </a:xfrm>
          <a:prstGeom prst="rect">
            <a:avLst/>
          </a:prstGeom>
          <a:noFill/>
          <a:ln w="9525">
            <a:noFill/>
          </a:ln>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 typeface="Wingdings" panose="05000000000000000000" charset="0"/>
              <a:buNone/>
              <a:defRPr/>
            </a:pPr>
            <a:r>
              <a:rPr kumimoji="0" lang="zh-CN" altLang="en-US" sz="2800" b="1" i="0" u="none" strike="noStrike" kern="1200" cap="none" spc="0" normalizeH="0" baseline="0" noProof="0" dirty="0">
                <a:ln>
                  <a:noFill/>
                </a:ln>
                <a:solidFill>
                  <a:prstClr val="white"/>
                </a:solidFill>
                <a:effectLst/>
                <a:uLnTx/>
                <a:uFillTx/>
                <a:latin typeface="黑体" panose="02010609060101010101" pitchFamily="49" charset="-122"/>
                <a:ea typeface="黑体" panose="02010609060101010101" pitchFamily="49" charset="-122"/>
                <a:cs typeface="微软雅黑" panose="020B0503020204020204" pitchFamily="34" charset="-122"/>
              </a:rPr>
              <a:t>二、每一讲的主要内容</a:t>
            </a:r>
            <a:endParaRPr kumimoji="0" lang="zh-CN" altLang="en-US" sz="2800" b="1" i="0" u="none" strike="noStrike" kern="1200" cap="none" spc="0" normalizeH="0" baseline="0" noProof="0" dirty="0">
              <a:ln>
                <a:noFill/>
              </a:ln>
              <a:solidFill>
                <a:prstClr val="white"/>
              </a:solidFill>
              <a:effectLst/>
              <a:uLnTx/>
              <a:uFillTx/>
              <a:latin typeface="黑体" panose="02010609060101010101" pitchFamily="49" charset="-122"/>
              <a:ea typeface="黑体" panose="02010609060101010101" pitchFamily="49" charset="-122"/>
              <a:cs typeface="微软雅黑" panose="020B0503020204020204" pitchFamily="34" charset="-122"/>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cstate="print">
            <a:extLst>
              <a:ext uri="{BEBA8EAE-BF5A-486C-A8C5-ECC9F3942E4B}">
                <a14:imgProps xmlns:a14="http://schemas.microsoft.com/office/drawing/2010/main">
                  <a14:imgLayer r:embed="rId2">
                    <a14:imgEffect>
                      <a14:saturation sat="0"/>
                    </a14:imgEffect>
                  </a14:imgLayer>
                </a14:imgProps>
              </a:ext>
            </a:extLst>
          </a:blip>
          <a:srcRect b="7394"/>
          <a:stretch>
            <a:fillRect/>
          </a:stretch>
        </p:blipFill>
        <p:spPr>
          <a:xfrm>
            <a:off x="0" y="0"/>
            <a:ext cx="12191980" cy="6858000"/>
          </a:xfrm>
          <a:prstGeom prst="rect">
            <a:avLst/>
          </a:prstGeom>
        </p:spPr>
      </p:pic>
      <p:sp>
        <p:nvSpPr>
          <p:cNvPr id="4" name="矩形 3"/>
          <p:cNvSpPr/>
          <p:nvPr/>
        </p:nvSpPr>
        <p:spPr>
          <a:xfrm flipH="1">
            <a:off x="-1" y="0"/>
            <a:ext cx="12221845" cy="6858000"/>
          </a:xfrm>
          <a:prstGeom prst="rect">
            <a:avLst/>
          </a:prstGeom>
          <a:gradFill>
            <a:gsLst>
              <a:gs pos="0">
                <a:srgbClr val="C00000"/>
              </a:gs>
              <a:gs pos="58000">
                <a:srgbClr val="BE1818"/>
              </a:gs>
              <a:gs pos="100000">
                <a:srgbClr val="FFFFFF">
                  <a:alpha val="48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zh-CN" altLang="en-US" sz="1350" dirty="0">
              <a:solidFill>
                <a:prstClr val="white"/>
              </a:solidFill>
              <a:latin typeface="等线" panose="02010600030101010101" charset="-122"/>
              <a:ea typeface="等线" panose="02010600030101010101" charset="-122"/>
            </a:endParaRPr>
          </a:p>
        </p:txBody>
      </p:sp>
      <p:sp>
        <p:nvSpPr>
          <p:cNvPr id="5" name="文本框 4"/>
          <p:cNvSpPr txBox="1"/>
          <p:nvPr/>
        </p:nvSpPr>
        <p:spPr>
          <a:xfrm>
            <a:off x="569509" y="2307467"/>
            <a:ext cx="10904903" cy="706755"/>
          </a:xfrm>
          <a:prstGeom prst="rect">
            <a:avLst/>
          </a:prstGeom>
          <a:noFill/>
        </p:spPr>
        <p:txBody>
          <a:bodyPr wrap="square" rtlCol="0">
            <a:spAutoFit/>
          </a:bodyPr>
          <a:lstStyle/>
          <a:p>
            <a:pPr algn="ctr"/>
            <a:r>
              <a:rPr lang="zh-CN" altLang="en-US" sz="4000" b="1" dirty="0">
                <a:solidFill>
                  <a:prstClr val="white"/>
                </a:solidFill>
                <a:latin typeface="微软雅黑" panose="020B0503020204020204" pitchFamily="34" charset="-122"/>
                <a:ea typeface="微软雅黑" panose="020B0503020204020204" pitchFamily="34" charset="-122"/>
              </a:rPr>
              <a:t>复习串讲</a:t>
            </a:r>
            <a:endParaRPr lang="zh-CN" altLang="en-US" sz="4000" b="1" dirty="0">
              <a:solidFill>
                <a:prstClr val="white"/>
              </a:solidFill>
              <a:latin typeface="微软雅黑" panose="020B0503020204020204" pitchFamily="34" charset="-122"/>
              <a:ea typeface="微软雅黑" panose="020B0503020204020204" pitchFamily="34" charset="-122"/>
            </a:endParaRPr>
          </a:p>
        </p:txBody>
      </p:sp>
      <p:cxnSp>
        <p:nvCxnSpPr>
          <p:cNvPr id="6" name="直接连接符 5"/>
          <p:cNvCxnSpPr/>
          <p:nvPr/>
        </p:nvCxnSpPr>
        <p:spPr>
          <a:xfrm>
            <a:off x="4085528" y="3215482"/>
            <a:ext cx="3666478" cy="0"/>
          </a:xfrm>
          <a:prstGeom prst="line">
            <a:avLst/>
          </a:prstGeom>
          <a:noFill/>
          <a:ln w="6350" cap="flat" cmpd="sng" algn="ctr">
            <a:solidFill>
              <a:sysClr val="window" lastClr="FFFFFF"/>
            </a:solidFill>
            <a:prstDash val="solid"/>
            <a:miter lim="800000"/>
          </a:ln>
          <a:effectLst/>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30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1+#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childTnLst>
                          </p:cTn>
                        </p:par>
                        <p:par>
                          <p:cTn id="9" fill="hold">
                            <p:stCondLst>
                              <p:cond delay="1300"/>
                            </p:stCondLst>
                            <p:childTnLst>
                              <p:par>
                                <p:cTn id="10" presetID="42" presetClass="entr" presetSubtype="0" fill="hold" nodeType="after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p:custDataLst>
              <p:tags r:id="rId1"/>
            </p:custDataLst>
          </p:nvPr>
        </p:nvSpPr>
        <p:spPr>
          <a:xfrm>
            <a:off x="0" y="0"/>
            <a:ext cx="12192000" cy="798653"/>
          </a:xfrm>
          <a:prstGeom prst="rect">
            <a:avLst/>
          </a:prstGeom>
          <a:solidFill>
            <a:srgbClr val="CD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3" name="任意多边形 4"/>
          <p:cNvSpPr/>
          <p:nvPr/>
        </p:nvSpPr>
        <p:spPr>
          <a:xfrm rot="5400000">
            <a:off x="429192" y="224108"/>
            <a:ext cx="271005" cy="350436"/>
          </a:xfrm>
          <a:custGeom>
            <a:avLst/>
            <a:gdLst>
              <a:gd name="connsiteX0" fmla="*/ 0 w 382446"/>
              <a:gd name="connsiteY0" fmla="*/ 494540 h 494540"/>
              <a:gd name="connsiteX1" fmla="*/ 95611 w 382446"/>
              <a:gd name="connsiteY1" fmla="*/ 329694 h 494540"/>
              <a:gd name="connsiteX2" fmla="*/ 1 w 382446"/>
              <a:gd name="connsiteY2" fmla="*/ 329694 h 494540"/>
              <a:gd name="connsiteX3" fmla="*/ 191224 w 382446"/>
              <a:gd name="connsiteY3" fmla="*/ 0 h 494540"/>
              <a:gd name="connsiteX4" fmla="*/ 382446 w 382446"/>
              <a:gd name="connsiteY4" fmla="*/ 329694 h 494540"/>
              <a:gd name="connsiteX5" fmla="*/ 286835 w 382446"/>
              <a:gd name="connsiteY5" fmla="*/ 329694 h 494540"/>
              <a:gd name="connsiteX6" fmla="*/ 382445 w 382446"/>
              <a:gd name="connsiteY6" fmla="*/ 494540 h 49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2446" h="494540">
                <a:moveTo>
                  <a:pt x="0" y="494540"/>
                </a:moveTo>
                <a:lnTo>
                  <a:pt x="95611" y="329694"/>
                </a:lnTo>
                <a:lnTo>
                  <a:pt x="1" y="329694"/>
                </a:lnTo>
                <a:lnTo>
                  <a:pt x="191224" y="0"/>
                </a:lnTo>
                <a:lnTo>
                  <a:pt x="382446" y="329694"/>
                </a:lnTo>
                <a:lnTo>
                  <a:pt x="286835" y="329694"/>
                </a:lnTo>
                <a:lnTo>
                  <a:pt x="382445" y="49454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C00000"/>
              </a:solidFill>
              <a:effectLst/>
              <a:uLnTx/>
              <a:uFillTx/>
              <a:latin typeface="等线" panose="02010600030101010101" charset="-122"/>
              <a:ea typeface="等线" panose="02010600030101010101" charset="-122"/>
              <a:cs typeface="+mn-cs"/>
            </a:endParaRPr>
          </a:p>
        </p:txBody>
      </p:sp>
      <p:grpSp>
        <p:nvGrpSpPr>
          <p:cNvPr id="20" name="组合 19"/>
          <p:cNvGrpSpPr/>
          <p:nvPr/>
        </p:nvGrpSpPr>
        <p:grpSpPr>
          <a:xfrm>
            <a:off x="9168266" y="214240"/>
            <a:ext cx="2780795" cy="444986"/>
            <a:chOff x="9214564" y="259947"/>
            <a:chExt cx="2780795" cy="444986"/>
          </a:xfrm>
        </p:grpSpPr>
        <p:sp>
          <p:nvSpPr>
            <p:cNvPr id="21" name="文本框 39"/>
            <p:cNvSpPr txBox="1"/>
            <p:nvPr/>
          </p:nvSpPr>
          <p:spPr>
            <a:xfrm>
              <a:off x="9214564" y="259947"/>
              <a:ext cx="2780795" cy="444986"/>
            </a:xfrm>
            <a:prstGeom prst="rect">
              <a:avLst/>
            </a:prstGeom>
            <a:noFill/>
          </p:spPr>
          <p:txBody>
            <a:bodyPr wrap="square" lIns="105403" tIns="52701" rIns="105403" bIns="52701">
              <a:spAutoFit/>
            </a:bodyPr>
            <a:lstStyle/>
            <a:p>
              <a:pPr marL="0" marR="0" lvl="0" indent="0" algn="r" defTabSz="1054100" rtl="0" eaLnBrk="1" fontAlgn="auto" latinLnBrk="0" hangingPunct="1">
                <a:lnSpc>
                  <a:spcPct val="100000"/>
                </a:lnSpc>
                <a:spcBef>
                  <a:spcPts val="0"/>
                </a:spcBef>
                <a:spcAft>
                  <a:spcPts val="0"/>
                </a:spcAft>
                <a:buClrTx/>
                <a:buSzTx/>
                <a:buFontTx/>
                <a:buNone/>
                <a:defRPr/>
              </a:pPr>
              <a:r>
                <a:rPr kumimoji="0" lang="zh-CN" altLang="en-US" sz="1400" b="1"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马克思主义学院</a:t>
              </a:r>
              <a:endParaRPr kumimoji="0" lang="en-US" altLang="zh-CN" sz="1400" b="1"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a:p>
              <a:pPr marL="0" marR="0" lvl="0" indent="0" algn="r" defTabSz="1054100" rtl="0" eaLnBrk="1" fontAlgn="auto" latinLnBrk="0" hangingPunct="1">
                <a:lnSpc>
                  <a:spcPct val="100000"/>
                </a:lnSpc>
                <a:spcBef>
                  <a:spcPts val="0"/>
                </a:spcBef>
                <a:spcAft>
                  <a:spcPts val="0"/>
                </a:spcAft>
                <a:buClrTx/>
                <a:buSzTx/>
                <a:buFontTx/>
                <a:buNone/>
                <a:defRPr/>
              </a:pPr>
              <a:r>
                <a:rPr kumimoji="0" lang="en-US" altLang="zh-CN" sz="800" b="0"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rPr>
                <a:t>SCHOOL OF MARXISM</a:t>
              </a:r>
              <a:endParaRPr kumimoji="0" lang="zh-CN" altLang="en-US" sz="600" b="0"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endParaRPr>
            </a:p>
          </p:txBody>
        </p:sp>
        <p:cxnSp>
          <p:nvCxnSpPr>
            <p:cNvPr id="22" name="直接连接符 21"/>
            <p:cNvCxnSpPr/>
            <p:nvPr/>
          </p:nvCxnSpPr>
          <p:spPr bwMode="auto">
            <a:xfrm flipH="1">
              <a:off x="10387614" y="263612"/>
              <a:ext cx="1" cy="378794"/>
            </a:xfrm>
            <a:prstGeom prst="line">
              <a:avLst/>
            </a:prstGeom>
            <a:solidFill>
              <a:schemeClr val="accent1"/>
            </a:solidFill>
            <a:ln w="38100" cap="flat" cmpd="sng" algn="ctr">
              <a:solidFill>
                <a:schemeClr val="bg1"/>
              </a:solidFill>
              <a:prstDash val="solid"/>
              <a:round/>
              <a:headEnd type="none" w="med" len="med"/>
              <a:tailEnd type="none" w="med" len="med"/>
            </a:ln>
          </p:spPr>
        </p:cxnSp>
      </p:grpSp>
      <p:pic>
        <p:nvPicPr>
          <p:cNvPr id="24" name="图片 23"/>
          <p:cNvPicPr>
            <a:picLocks noChangeAspect="1"/>
          </p:cNvPicPr>
          <p:nvPr/>
        </p:nvPicPr>
        <p:blipFill>
          <a:blip r:embed="rId2" cstate="print"/>
          <a:stretch>
            <a:fillRect/>
          </a:stretch>
        </p:blipFill>
        <p:spPr>
          <a:xfrm>
            <a:off x="8139995" y="91248"/>
            <a:ext cx="2201321" cy="616155"/>
          </a:xfrm>
          <a:prstGeom prst="rect">
            <a:avLst/>
          </a:prstGeom>
        </p:spPr>
      </p:pic>
      <p:sp>
        <p:nvSpPr>
          <p:cNvPr id="2" name="文本框 1"/>
          <p:cNvSpPr txBox="1"/>
          <p:nvPr/>
        </p:nvSpPr>
        <p:spPr>
          <a:xfrm>
            <a:off x="2687955" y="1339215"/>
            <a:ext cx="7006590" cy="650875"/>
          </a:xfrm>
          <a:prstGeom prst="rect">
            <a:avLst/>
          </a:prstGeom>
          <a:noFill/>
          <a:ln w="9525">
            <a:noFill/>
          </a:ln>
        </p:spPr>
        <p:txBody>
          <a:bodyPr wrap="square" anchor="t">
            <a:spAutoFit/>
          </a:bodyPr>
          <a:lstStyle/>
          <a:p>
            <a:pPr indent="0">
              <a:lnSpc>
                <a:spcPct val="130000"/>
              </a:lnSpc>
              <a:buFont typeface="Wingdings" panose="05000000000000000000" charset="0"/>
              <a:buNone/>
            </a:pPr>
            <a:r>
              <a:rPr lang="zh-CN" altLang="en-US" sz="2800" b="1">
                <a:solidFill>
                  <a:schemeClr val="tx1"/>
                </a:solidFill>
                <a:latin typeface="黑体" panose="02010609060101010101" pitchFamily="49" charset="-122"/>
                <a:ea typeface="黑体" panose="02010609060101010101" pitchFamily="49" charset="-122"/>
                <a:cs typeface="黑体" panose="02010609060101010101" pitchFamily="49" charset="-122"/>
              </a:rPr>
              <a:t>第九讲</a:t>
            </a:r>
            <a:r>
              <a:rPr lang="en-US" altLang="zh-CN" sz="2800" b="1">
                <a:solidFill>
                  <a:schemeClr val="tx1"/>
                </a:solidFill>
                <a:latin typeface="黑体" panose="02010609060101010101" pitchFamily="49" charset="-122"/>
                <a:ea typeface="黑体" panose="02010609060101010101" pitchFamily="49" charset="-122"/>
                <a:cs typeface="黑体" panose="02010609060101010101" pitchFamily="49" charset="-122"/>
              </a:rPr>
              <a:t>  </a:t>
            </a:r>
            <a:r>
              <a:rPr lang="zh-CN" altLang="en-US" sz="2800" b="1">
                <a:solidFill>
                  <a:schemeClr val="tx1"/>
                </a:solidFill>
                <a:latin typeface="黑体" panose="02010609060101010101" pitchFamily="49" charset="-122"/>
                <a:ea typeface="黑体" panose="02010609060101010101" pitchFamily="49" charset="-122"/>
                <a:cs typeface="黑体" panose="02010609060101010101" pitchFamily="49" charset="-122"/>
              </a:rPr>
              <a:t>加强以民生为重点的社会建设</a:t>
            </a:r>
            <a:endParaRPr lang="zh-CN" altLang="en-US" sz="2800" b="1">
              <a:solidFill>
                <a:schemeClr val="tx1"/>
              </a:solidFill>
              <a:latin typeface="黑体" panose="02010609060101010101" pitchFamily="49" charset="-122"/>
              <a:ea typeface="黑体" panose="02010609060101010101" pitchFamily="49" charset="-122"/>
              <a:cs typeface="黑体" panose="02010609060101010101" pitchFamily="49" charset="-122"/>
            </a:endParaRPr>
          </a:p>
        </p:txBody>
      </p:sp>
      <p:sp>
        <p:nvSpPr>
          <p:cNvPr id="6" name="矩形 5"/>
          <p:cNvSpPr/>
          <p:nvPr>
            <p:custDataLst>
              <p:tags r:id="rId3"/>
            </p:custDataLst>
          </p:nvPr>
        </p:nvSpPr>
        <p:spPr>
          <a:xfrm>
            <a:off x="275590" y="2622550"/>
            <a:ext cx="11673205" cy="2030095"/>
          </a:xfrm>
          <a:prstGeom prst="rect">
            <a:avLst/>
          </a:prstGeom>
        </p:spPr>
        <p:txBody>
          <a:bodyPr wrap="square">
            <a:spAutoFit/>
          </a:bodyPr>
          <a:lstStyle/>
          <a:p>
            <a:pPr algn="just">
              <a:lnSpc>
                <a:spcPct val="150000"/>
              </a:lnSpc>
            </a:pPr>
            <a:r>
              <a:rPr lang="zh-CN" altLang="en-US" sz="2800" dirty="0">
                <a:latin typeface="黑体" panose="02010609060101010101" pitchFamily="49" charset="-122"/>
                <a:ea typeface="黑体" panose="02010609060101010101" pitchFamily="49" charset="-122"/>
              </a:rPr>
              <a:t>　这一讲着重讲述的是为什么要高度重视以民生为重点的社会建设、增进民生福祉应遵循的原则和处理好的重大关系、提高人民生活品质涉及的</a:t>
            </a:r>
            <a:r>
              <a:rPr lang="zh-CN" altLang="en-US" sz="2800" dirty="0">
                <a:latin typeface="黑体" panose="02010609060101010101" pitchFamily="49" charset="-122"/>
                <a:ea typeface="黑体" panose="02010609060101010101" pitchFamily="49" charset="-122"/>
              </a:rPr>
              <a:t>重大问题、如何加强社会治理等重要问题。</a:t>
            </a:r>
            <a:endParaRPr lang="zh-CN" altLang="en-US" sz="2800" dirty="0">
              <a:latin typeface="黑体" panose="02010609060101010101" pitchFamily="49" charset="-122"/>
              <a:ea typeface="黑体" panose="02010609060101010101" pitchFamily="49" charset="-122"/>
            </a:endParaRPr>
          </a:p>
        </p:txBody>
      </p:sp>
      <p:cxnSp>
        <p:nvCxnSpPr>
          <p:cNvPr id="3" name="直接连接符 2"/>
          <p:cNvCxnSpPr/>
          <p:nvPr/>
        </p:nvCxnSpPr>
        <p:spPr>
          <a:xfrm flipV="1">
            <a:off x="739775" y="2430780"/>
            <a:ext cx="10676890" cy="20320"/>
          </a:xfrm>
          <a:prstGeom prst="line">
            <a:avLst/>
          </a:prstGeom>
        </p:spPr>
        <p:style>
          <a:lnRef idx="1">
            <a:schemeClr val="accent2"/>
          </a:lnRef>
          <a:fillRef idx="0">
            <a:schemeClr val="accent2"/>
          </a:fillRef>
          <a:effectRef idx="0">
            <a:schemeClr val="accent2"/>
          </a:effectRef>
          <a:fontRef idx="minor">
            <a:schemeClr val="tx1"/>
          </a:fontRef>
        </p:style>
      </p:cxnSp>
      <p:sp>
        <p:nvSpPr>
          <p:cNvPr id="10" name="文本框 9"/>
          <p:cNvSpPr txBox="1"/>
          <p:nvPr>
            <p:custDataLst>
              <p:tags r:id="rId4"/>
            </p:custDataLst>
          </p:nvPr>
        </p:nvSpPr>
        <p:spPr>
          <a:xfrm>
            <a:off x="919363" y="25616"/>
            <a:ext cx="9639300" cy="650875"/>
          </a:xfrm>
          <a:prstGeom prst="rect">
            <a:avLst/>
          </a:prstGeom>
          <a:noFill/>
          <a:ln w="9525">
            <a:noFill/>
          </a:ln>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 typeface="Wingdings" panose="05000000000000000000" charset="0"/>
              <a:buNone/>
              <a:defRPr/>
            </a:pPr>
            <a:r>
              <a:rPr kumimoji="0" lang="zh-CN" altLang="en-US" sz="2800" b="1" i="0" u="none" strike="noStrike" kern="1200" cap="none" spc="0" normalizeH="0" baseline="0" noProof="0" dirty="0">
                <a:ln>
                  <a:noFill/>
                </a:ln>
                <a:solidFill>
                  <a:prstClr val="white"/>
                </a:solidFill>
                <a:effectLst/>
                <a:uLnTx/>
                <a:uFillTx/>
                <a:latin typeface="黑体" panose="02010609060101010101" pitchFamily="49" charset="-122"/>
                <a:ea typeface="黑体" panose="02010609060101010101" pitchFamily="49" charset="-122"/>
                <a:cs typeface="微软雅黑" panose="020B0503020204020204" pitchFamily="34" charset="-122"/>
              </a:rPr>
              <a:t>二、每一讲的主要内容</a:t>
            </a:r>
            <a:endParaRPr kumimoji="0" lang="zh-CN" altLang="en-US" sz="2800" b="1" i="0" u="none" strike="noStrike" kern="1200" cap="none" spc="0" normalizeH="0" baseline="0" noProof="0" dirty="0">
              <a:ln>
                <a:noFill/>
              </a:ln>
              <a:solidFill>
                <a:prstClr val="white"/>
              </a:solidFill>
              <a:effectLst/>
              <a:uLnTx/>
              <a:uFillTx/>
              <a:latin typeface="黑体" panose="02010609060101010101" pitchFamily="49" charset="-122"/>
              <a:ea typeface="黑体" panose="02010609060101010101" pitchFamily="49" charset="-122"/>
              <a:cs typeface="微软雅黑" panose="020B0503020204020204" pitchFamily="34" charset="-122"/>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p:custDataLst>
              <p:tags r:id="rId1"/>
            </p:custDataLst>
          </p:nvPr>
        </p:nvSpPr>
        <p:spPr>
          <a:xfrm>
            <a:off x="0" y="0"/>
            <a:ext cx="12192000" cy="798653"/>
          </a:xfrm>
          <a:prstGeom prst="rect">
            <a:avLst/>
          </a:prstGeom>
          <a:solidFill>
            <a:srgbClr val="CD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3" name="任意多边形 4"/>
          <p:cNvSpPr/>
          <p:nvPr/>
        </p:nvSpPr>
        <p:spPr>
          <a:xfrm rot="5400000">
            <a:off x="429192" y="224108"/>
            <a:ext cx="271005" cy="350436"/>
          </a:xfrm>
          <a:custGeom>
            <a:avLst/>
            <a:gdLst>
              <a:gd name="connsiteX0" fmla="*/ 0 w 382446"/>
              <a:gd name="connsiteY0" fmla="*/ 494540 h 494540"/>
              <a:gd name="connsiteX1" fmla="*/ 95611 w 382446"/>
              <a:gd name="connsiteY1" fmla="*/ 329694 h 494540"/>
              <a:gd name="connsiteX2" fmla="*/ 1 w 382446"/>
              <a:gd name="connsiteY2" fmla="*/ 329694 h 494540"/>
              <a:gd name="connsiteX3" fmla="*/ 191224 w 382446"/>
              <a:gd name="connsiteY3" fmla="*/ 0 h 494540"/>
              <a:gd name="connsiteX4" fmla="*/ 382446 w 382446"/>
              <a:gd name="connsiteY4" fmla="*/ 329694 h 494540"/>
              <a:gd name="connsiteX5" fmla="*/ 286835 w 382446"/>
              <a:gd name="connsiteY5" fmla="*/ 329694 h 494540"/>
              <a:gd name="connsiteX6" fmla="*/ 382445 w 382446"/>
              <a:gd name="connsiteY6" fmla="*/ 494540 h 49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2446" h="494540">
                <a:moveTo>
                  <a:pt x="0" y="494540"/>
                </a:moveTo>
                <a:lnTo>
                  <a:pt x="95611" y="329694"/>
                </a:lnTo>
                <a:lnTo>
                  <a:pt x="1" y="329694"/>
                </a:lnTo>
                <a:lnTo>
                  <a:pt x="191224" y="0"/>
                </a:lnTo>
                <a:lnTo>
                  <a:pt x="382446" y="329694"/>
                </a:lnTo>
                <a:lnTo>
                  <a:pt x="286835" y="329694"/>
                </a:lnTo>
                <a:lnTo>
                  <a:pt x="382445" y="49454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C00000"/>
              </a:solidFill>
              <a:effectLst/>
              <a:uLnTx/>
              <a:uFillTx/>
              <a:latin typeface="等线" panose="02010600030101010101" charset="-122"/>
              <a:ea typeface="等线" panose="02010600030101010101" charset="-122"/>
              <a:cs typeface="+mn-cs"/>
            </a:endParaRPr>
          </a:p>
        </p:txBody>
      </p:sp>
      <p:grpSp>
        <p:nvGrpSpPr>
          <p:cNvPr id="20" name="组合 19"/>
          <p:cNvGrpSpPr/>
          <p:nvPr/>
        </p:nvGrpSpPr>
        <p:grpSpPr>
          <a:xfrm>
            <a:off x="9168266" y="214240"/>
            <a:ext cx="2780795" cy="444986"/>
            <a:chOff x="9214564" y="259947"/>
            <a:chExt cx="2780795" cy="444986"/>
          </a:xfrm>
        </p:grpSpPr>
        <p:sp>
          <p:nvSpPr>
            <p:cNvPr id="21" name="文本框 39"/>
            <p:cNvSpPr txBox="1"/>
            <p:nvPr/>
          </p:nvSpPr>
          <p:spPr>
            <a:xfrm>
              <a:off x="9214564" y="259947"/>
              <a:ext cx="2780795" cy="444986"/>
            </a:xfrm>
            <a:prstGeom prst="rect">
              <a:avLst/>
            </a:prstGeom>
            <a:noFill/>
          </p:spPr>
          <p:txBody>
            <a:bodyPr wrap="square" lIns="105403" tIns="52701" rIns="105403" bIns="52701">
              <a:spAutoFit/>
            </a:bodyPr>
            <a:lstStyle/>
            <a:p>
              <a:pPr marL="0" marR="0" lvl="0" indent="0" algn="r" defTabSz="1054100" rtl="0" eaLnBrk="1" fontAlgn="auto" latinLnBrk="0" hangingPunct="1">
                <a:lnSpc>
                  <a:spcPct val="100000"/>
                </a:lnSpc>
                <a:spcBef>
                  <a:spcPts val="0"/>
                </a:spcBef>
                <a:spcAft>
                  <a:spcPts val="0"/>
                </a:spcAft>
                <a:buClrTx/>
                <a:buSzTx/>
                <a:buFontTx/>
                <a:buNone/>
                <a:defRPr/>
              </a:pPr>
              <a:r>
                <a:rPr kumimoji="0" lang="zh-CN" altLang="en-US" sz="1400" b="1"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马克思主义学院</a:t>
              </a:r>
              <a:endParaRPr kumimoji="0" lang="en-US" altLang="zh-CN" sz="1400" b="1"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a:p>
              <a:pPr marL="0" marR="0" lvl="0" indent="0" algn="r" defTabSz="1054100" rtl="0" eaLnBrk="1" fontAlgn="auto" latinLnBrk="0" hangingPunct="1">
                <a:lnSpc>
                  <a:spcPct val="100000"/>
                </a:lnSpc>
                <a:spcBef>
                  <a:spcPts val="0"/>
                </a:spcBef>
                <a:spcAft>
                  <a:spcPts val="0"/>
                </a:spcAft>
                <a:buClrTx/>
                <a:buSzTx/>
                <a:buFontTx/>
                <a:buNone/>
                <a:defRPr/>
              </a:pPr>
              <a:r>
                <a:rPr kumimoji="0" lang="en-US" altLang="zh-CN" sz="800" b="0"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rPr>
                <a:t>SCHOOL OF MARXISM</a:t>
              </a:r>
              <a:endParaRPr kumimoji="0" lang="zh-CN" altLang="en-US" sz="600" b="0"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endParaRPr>
            </a:p>
          </p:txBody>
        </p:sp>
        <p:cxnSp>
          <p:nvCxnSpPr>
            <p:cNvPr id="22" name="直接连接符 21"/>
            <p:cNvCxnSpPr/>
            <p:nvPr/>
          </p:nvCxnSpPr>
          <p:spPr bwMode="auto">
            <a:xfrm flipH="1">
              <a:off x="10387614" y="263612"/>
              <a:ext cx="1" cy="378794"/>
            </a:xfrm>
            <a:prstGeom prst="line">
              <a:avLst/>
            </a:prstGeom>
            <a:solidFill>
              <a:schemeClr val="accent1"/>
            </a:solidFill>
            <a:ln w="38100" cap="flat" cmpd="sng" algn="ctr">
              <a:solidFill>
                <a:schemeClr val="bg1"/>
              </a:solidFill>
              <a:prstDash val="solid"/>
              <a:round/>
              <a:headEnd type="none" w="med" len="med"/>
              <a:tailEnd type="none" w="med" len="med"/>
            </a:ln>
          </p:spPr>
        </p:cxnSp>
      </p:grpSp>
      <p:pic>
        <p:nvPicPr>
          <p:cNvPr id="24" name="图片 23"/>
          <p:cNvPicPr>
            <a:picLocks noChangeAspect="1"/>
          </p:cNvPicPr>
          <p:nvPr/>
        </p:nvPicPr>
        <p:blipFill>
          <a:blip r:embed="rId2" cstate="print"/>
          <a:stretch>
            <a:fillRect/>
          </a:stretch>
        </p:blipFill>
        <p:spPr>
          <a:xfrm>
            <a:off x="8139995" y="91248"/>
            <a:ext cx="2201321" cy="616155"/>
          </a:xfrm>
          <a:prstGeom prst="rect">
            <a:avLst/>
          </a:prstGeom>
        </p:spPr>
      </p:pic>
      <p:sp>
        <p:nvSpPr>
          <p:cNvPr id="6" name="矩形 5"/>
          <p:cNvSpPr/>
          <p:nvPr>
            <p:custDataLst>
              <p:tags r:id="rId3"/>
            </p:custDataLst>
          </p:nvPr>
        </p:nvSpPr>
        <p:spPr>
          <a:xfrm>
            <a:off x="275590" y="1800860"/>
            <a:ext cx="11673205" cy="2676525"/>
          </a:xfrm>
          <a:prstGeom prst="rect">
            <a:avLst/>
          </a:prstGeom>
        </p:spPr>
        <p:txBody>
          <a:bodyPr wrap="square">
            <a:spAutoFit/>
          </a:bodyPr>
          <a:lstStyle/>
          <a:p>
            <a:pPr algn="just">
              <a:lnSpc>
                <a:spcPct val="150000"/>
              </a:lnSpc>
            </a:pPr>
            <a:r>
              <a:rPr lang="zh-CN" altLang="en-US" sz="2800" dirty="0">
                <a:latin typeface="黑体" panose="02010609060101010101" pitchFamily="49" charset="-122"/>
                <a:ea typeface="黑体" panose="02010609060101010101" pitchFamily="49" charset="-122"/>
              </a:rPr>
              <a:t>　这一讲是涉及的是新时代坚持和发展中国特色社会主义总体布局中的社会建设，涉及到一些知识点比如什么</a:t>
            </a:r>
            <a:r>
              <a:rPr lang="zh-CN" altLang="en-US" sz="2800" dirty="0">
                <a:latin typeface="黑体" panose="02010609060101010101" pitchFamily="49" charset="-122"/>
                <a:ea typeface="黑体" panose="02010609060101010101" pitchFamily="49" charset="-122"/>
              </a:rPr>
              <a:t>是社会治理。</a:t>
            </a:r>
            <a:endParaRPr lang="zh-CN" altLang="en-US" sz="2800" dirty="0">
              <a:latin typeface="黑体" panose="02010609060101010101" pitchFamily="49" charset="-122"/>
              <a:ea typeface="黑体" panose="02010609060101010101" pitchFamily="49" charset="-122"/>
            </a:endParaRPr>
          </a:p>
          <a:p>
            <a:pPr algn="just">
              <a:lnSpc>
                <a:spcPct val="150000"/>
              </a:lnSpc>
            </a:pPr>
            <a:r>
              <a:rPr sz="2800" dirty="0">
                <a:latin typeface="黑体" panose="02010609060101010101" pitchFamily="49" charset="-122"/>
                <a:ea typeface="黑体" panose="02010609060101010101" pitchFamily="49" charset="-122"/>
              </a:rPr>
              <a:t>为什么</a:t>
            </a:r>
            <a:r>
              <a:rPr lang="zh-CN" sz="2800" dirty="0">
                <a:latin typeface="黑体" panose="02010609060101010101" pitchFamily="49" charset="-122"/>
                <a:ea typeface="黑体" panose="02010609060101010101" pitchFamily="49" charset="-122"/>
              </a:rPr>
              <a:t>要高度重视</a:t>
            </a:r>
            <a:r>
              <a:rPr lang="zh-CN" sz="2800" dirty="0">
                <a:latin typeface="黑体" panose="02010609060101010101" pitchFamily="49" charset="-122"/>
                <a:ea typeface="黑体" panose="02010609060101010101" pitchFamily="49" charset="-122"/>
                <a:sym typeface="+mn-ea"/>
              </a:rPr>
              <a:t>和如何推进</a:t>
            </a:r>
            <a:r>
              <a:rPr lang="zh-CN" sz="2800" dirty="0">
                <a:latin typeface="黑体" panose="02010609060101010101" pitchFamily="49" charset="-122"/>
                <a:ea typeface="黑体" panose="02010609060101010101" pitchFamily="49" charset="-122"/>
              </a:rPr>
              <a:t>以民生为重点的社会建设进</a:t>
            </a:r>
            <a:r>
              <a:rPr lang="zh-CN" altLang="en-US" sz="2800" dirty="0">
                <a:latin typeface="黑体" panose="02010609060101010101" pitchFamily="49" charset="-122"/>
                <a:ea typeface="黑体" panose="02010609060101010101" pitchFamily="49" charset="-122"/>
              </a:rPr>
              <a:t>等，可能涉及到简答题</a:t>
            </a:r>
            <a:r>
              <a:rPr lang="zh-CN" altLang="en-US" sz="2800" dirty="0">
                <a:latin typeface="黑体" panose="02010609060101010101" pitchFamily="49" charset="-122"/>
                <a:ea typeface="黑体" panose="02010609060101010101" pitchFamily="49" charset="-122"/>
              </a:rPr>
              <a:t>或论述题。</a:t>
            </a:r>
            <a:endParaRPr lang="zh-CN" altLang="en-US" sz="2800" dirty="0">
              <a:latin typeface="黑体" panose="02010609060101010101" pitchFamily="49" charset="-122"/>
              <a:ea typeface="黑体" panose="02010609060101010101" pitchFamily="49" charset="-122"/>
            </a:endParaRPr>
          </a:p>
        </p:txBody>
      </p:sp>
      <p:sp>
        <p:nvSpPr>
          <p:cNvPr id="10" name="文本框 9"/>
          <p:cNvSpPr txBox="1"/>
          <p:nvPr>
            <p:custDataLst>
              <p:tags r:id="rId4"/>
            </p:custDataLst>
          </p:nvPr>
        </p:nvSpPr>
        <p:spPr>
          <a:xfrm>
            <a:off x="919363" y="25616"/>
            <a:ext cx="9639300" cy="650875"/>
          </a:xfrm>
          <a:prstGeom prst="rect">
            <a:avLst/>
          </a:prstGeom>
          <a:noFill/>
          <a:ln w="9525">
            <a:noFill/>
          </a:ln>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 typeface="Wingdings" panose="05000000000000000000" charset="0"/>
              <a:buNone/>
              <a:defRPr/>
            </a:pPr>
            <a:r>
              <a:rPr kumimoji="0" lang="zh-CN" altLang="en-US" sz="2800" b="1" i="0" u="none" strike="noStrike" kern="1200" cap="none" spc="0" normalizeH="0" baseline="0" noProof="0" dirty="0">
                <a:ln>
                  <a:noFill/>
                </a:ln>
                <a:solidFill>
                  <a:prstClr val="white"/>
                </a:solidFill>
                <a:effectLst/>
                <a:uLnTx/>
                <a:uFillTx/>
                <a:latin typeface="黑体" panose="02010609060101010101" pitchFamily="49" charset="-122"/>
                <a:ea typeface="黑体" panose="02010609060101010101" pitchFamily="49" charset="-122"/>
                <a:cs typeface="微软雅黑" panose="020B0503020204020204" pitchFamily="34" charset="-122"/>
              </a:rPr>
              <a:t>二、每一讲的主要内容</a:t>
            </a:r>
            <a:endParaRPr kumimoji="0" lang="zh-CN" altLang="en-US" sz="2800" b="1" i="0" u="none" strike="noStrike" kern="1200" cap="none" spc="0" normalizeH="0" baseline="0" noProof="0" dirty="0">
              <a:ln>
                <a:noFill/>
              </a:ln>
              <a:solidFill>
                <a:prstClr val="white"/>
              </a:solidFill>
              <a:effectLst/>
              <a:uLnTx/>
              <a:uFillTx/>
              <a:latin typeface="黑体" panose="02010609060101010101" pitchFamily="49" charset="-122"/>
              <a:ea typeface="黑体" panose="02010609060101010101" pitchFamily="49" charset="-122"/>
              <a:cs typeface="微软雅黑" panose="020B0503020204020204" pitchFamily="34" charset="-122"/>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p:custDataLst>
              <p:tags r:id="rId1"/>
            </p:custDataLst>
          </p:nvPr>
        </p:nvSpPr>
        <p:spPr>
          <a:xfrm>
            <a:off x="0" y="0"/>
            <a:ext cx="12192000" cy="798653"/>
          </a:xfrm>
          <a:prstGeom prst="rect">
            <a:avLst/>
          </a:prstGeom>
          <a:solidFill>
            <a:srgbClr val="CD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3" name="任意多边形 4"/>
          <p:cNvSpPr/>
          <p:nvPr/>
        </p:nvSpPr>
        <p:spPr>
          <a:xfrm rot="5400000">
            <a:off x="429192" y="224108"/>
            <a:ext cx="271005" cy="350436"/>
          </a:xfrm>
          <a:custGeom>
            <a:avLst/>
            <a:gdLst>
              <a:gd name="connsiteX0" fmla="*/ 0 w 382446"/>
              <a:gd name="connsiteY0" fmla="*/ 494540 h 494540"/>
              <a:gd name="connsiteX1" fmla="*/ 95611 w 382446"/>
              <a:gd name="connsiteY1" fmla="*/ 329694 h 494540"/>
              <a:gd name="connsiteX2" fmla="*/ 1 w 382446"/>
              <a:gd name="connsiteY2" fmla="*/ 329694 h 494540"/>
              <a:gd name="connsiteX3" fmla="*/ 191224 w 382446"/>
              <a:gd name="connsiteY3" fmla="*/ 0 h 494540"/>
              <a:gd name="connsiteX4" fmla="*/ 382446 w 382446"/>
              <a:gd name="connsiteY4" fmla="*/ 329694 h 494540"/>
              <a:gd name="connsiteX5" fmla="*/ 286835 w 382446"/>
              <a:gd name="connsiteY5" fmla="*/ 329694 h 494540"/>
              <a:gd name="connsiteX6" fmla="*/ 382445 w 382446"/>
              <a:gd name="connsiteY6" fmla="*/ 494540 h 49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2446" h="494540">
                <a:moveTo>
                  <a:pt x="0" y="494540"/>
                </a:moveTo>
                <a:lnTo>
                  <a:pt x="95611" y="329694"/>
                </a:lnTo>
                <a:lnTo>
                  <a:pt x="1" y="329694"/>
                </a:lnTo>
                <a:lnTo>
                  <a:pt x="191224" y="0"/>
                </a:lnTo>
                <a:lnTo>
                  <a:pt x="382446" y="329694"/>
                </a:lnTo>
                <a:lnTo>
                  <a:pt x="286835" y="329694"/>
                </a:lnTo>
                <a:lnTo>
                  <a:pt x="382445" y="49454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C00000"/>
              </a:solidFill>
              <a:effectLst/>
              <a:uLnTx/>
              <a:uFillTx/>
              <a:latin typeface="等线" panose="02010600030101010101" charset="-122"/>
              <a:ea typeface="等线" panose="02010600030101010101" charset="-122"/>
              <a:cs typeface="+mn-cs"/>
            </a:endParaRPr>
          </a:p>
        </p:txBody>
      </p:sp>
      <p:grpSp>
        <p:nvGrpSpPr>
          <p:cNvPr id="20" name="组合 19"/>
          <p:cNvGrpSpPr/>
          <p:nvPr/>
        </p:nvGrpSpPr>
        <p:grpSpPr>
          <a:xfrm>
            <a:off x="9168266" y="214240"/>
            <a:ext cx="2780795" cy="444986"/>
            <a:chOff x="9214564" y="259947"/>
            <a:chExt cx="2780795" cy="444986"/>
          </a:xfrm>
        </p:grpSpPr>
        <p:sp>
          <p:nvSpPr>
            <p:cNvPr id="21" name="文本框 39"/>
            <p:cNvSpPr txBox="1"/>
            <p:nvPr/>
          </p:nvSpPr>
          <p:spPr>
            <a:xfrm>
              <a:off x="9214564" y="259947"/>
              <a:ext cx="2780795" cy="444986"/>
            </a:xfrm>
            <a:prstGeom prst="rect">
              <a:avLst/>
            </a:prstGeom>
            <a:noFill/>
          </p:spPr>
          <p:txBody>
            <a:bodyPr wrap="square" lIns="105403" tIns="52701" rIns="105403" bIns="52701">
              <a:spAutoFit/>
            </a:bodyPr>
            <a:lstStyle/>
            <a:p>
              <a:pPr marL="0" marR="0" lvl="0" indent="0" algn="r" defTabSz="1054100" rtl="0" eaLnBrk="1" fontAlgn="auto" latinLnBrk="0" hangingPunct="1">
                <a:lnSpc>
                  <a:spcPct val="100000"/>
                </a:lnSpc>
                <a:spcBef>
                  <a:spcPts val="0"/>
                </a:spcBef>
                <a:spcAft>
                  <a:spcPts val="0"/>
                </a:spcAft>
                <a:buClrTx/>
                <a:buSzTx/>
                <a:buFontTx/>
                <a:buNone/>
                <a:defRPr/>
              </a:pPr>
              <a:r>
                <a:rPr kumimoji="0" lang="zh-CN" altLang="en-US" sz="1400" b="1"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马克思主义学院</a:t>
              </a:r>
              <a:endParaRPr kumimoji="0" lang="en-US" altLang="zh-CN" sz="1400" b="1"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a:p>
              <a:pPr marL="0" marR="0" lvl="0" indent="0" algn="r" defTabSz="1054100" rtl="0" eaLnBrk="1" fontAlgn="auto" latinLnBrk="0" hangingPunct="1">
                <a:lnSpc>
                  <a:spcPct val="100000"/>
                </a:lnSpc>
                <a:spcBef>
                  <a:spcPts val="0"/>
                </a:spcBef>
                <a:spcAft>
                  <a:spcPts val="0"/>
                </a:spcAft>
                <a:buClrTx/>
                <a:buSzTx/>
                <a:buFontTx/>
                <a:buNone/>
                <a:defRPr/>
              </a:pPr>
              <a:r>
                <a:rPr kumimoji="0" lang="en-US" altLang="zh-CN" sz="800" b="0"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rPr>
                <a:t>SCHOOL OF MARXISM</a:t>
              </a:r>
              <a:endParaRPr kumimoji="0" lang="zh-CN" altLang="en-US" sz="600" b="0"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endParaRPr>
            </a:p>
          </p:txBody>
        </p:sp>
        <p:cxnSp>
          <p:nvCxnSpPr>
            <p:cNvPr id="22" name="直接连接符 21"/>
            <p:cNvCxnSpPr/>
            <p:nvPr/>
          </p:nvCxnSpPr>
          <p:spPr bwMode="auto">
            <a:xfrm flipH="1">
              <a:off x="10387614" y="263612"/>
              <a:ext cx="1" cy="378794"/>
            </a:xfrm>
            <a:prstGeom prst="line">
              <a:avLst/>
            </a:prstGeom>
            <a:solidFill>
              <a:schemeClr val="accent1"/>
            </a:solidFill>
            <a:ln w="38100" cap="flat" cmpd="sng" algn="ctr">
              <a:solidFill>
                <a:schemeClr val="bg1"/>
              </a:solidFill>
              <a:prstDash val="solid"/>
              <a:round/>
              <a:headEnd type="none" w="med" len="med"/>
              <a:tailEnd type="none" w="med" len="med"/>
            </a:ln>
          </p:spPr>
        </p:cxnSp>
      </p:grpSp>
      <p:pic>
        <p:nvPicPr>
          <p:cNvPr id="24" name="图片 23"/>
          <p:cNvPicPr>
            <a:picLocks noChangeAspect="1"/>
          </p:cNvPicPr>
          <p:nvPr/>
        </p:nvPicPr>
        <p:blipFill>
          <a:blip r:embed="rId2" cstate="print"/>
          <a:stretch>
            <a:fillRect/>
          </a:stretch>
        </p:blipFill>
        <p:spPr>
          <a:xfrm>
            <a:off x="8139995" y="91248"/>
            <a:ext cx="2201321" cy="616155"/>
          </a:xfrm>
          <a:prstGeom prst="rect">
            <a:avLst/>
          </a:prstGeom>
        </p:spPr>
      </p:pic>
      <p:sp>
        <p:nvSpPr>
          <p:cNvPr id="2" name="文本框 1"/>
          <p:cNvSpPr txBox="1"/>
          <p:nvPr/>
        </p:nvSpPr>
        <p:spPr>
          <a:xfrm>
            <a:off x="2687955" y="1339215"/>
            <a:ext cx="7006590" cy="650875"/>
          </a:xfrm>
          <a:prstGeom prst="rect">
            <a:avLst/>
          </a:prstGeom>
          <a:noFill/>
          <a:ln w="9525">
            <a:noFill/>
          </a:ln>
        </p:spPr>
        <p:txBody>
          <a:bodyPr wrap="square" anchor="t">
            <a:spAutoFit/>
          </a:bodyPr>
          <a:lstStyle/>
          <a:p>
            <a:pPr indent="0">
              <a:lnSpc>
                <a:spcPct val="130000"/>
              </a:lnSpc>
              <a:buFont typeface="Wingdings" panose="05000000000000000000" charset="0"/>
              <a:buNone/>
            </a:pPr>
            <a:r>
              <a:rPr lang="zh-CN" altLang="en-US" sz="2800" b="1">
                <a:solidFill>
                  <a:schemeClr val="tx1"/>
                </a:solidFill>
                <a:latin typeface="黑体" panose="02010609060101010101" pitchFamily="49" charset="-122"/>
                <a:ea typeface="黑体" panose="02010609060101010101" pitchFamily="49" charset="-122"/>
                <a:cs typeface="黑体" panose="02010609060101010101" pitchFamily="49" charset="-122"/>
              </a:rPr>
              <a:t>第十讲</a:t>
            </a:r>
            <a:r>
              <a:rPr lang="en-US" altLang="zh-CN" sz="2800" b="1">
                <a:solidFill>
                  <a:schemeClr val="tx1"/>
                </a:solidFill>
                <a:latin typeface="黑体" panose="02010609060101010101" pitchFamily="49" charset="-122"/>
                <a:ea typeface="黑体" panose="02010609060101010101" pitchFamily="49" charset="-122"/>
                <a:cs typeface="黑体" panose="02010609060101010101" pitchFamily="49" charset="-122"/>
              </a:rPr>
              <a:t>  </a:t>
            </a:r>
            <a:r>
              <a:rPr lang="zh-CN" altLang="en-US" sz="2800" b="1">
                <a:solidFill>
                  <a:schemeClr val="tx1"/>
                </a:solidFill>
                <a:latin typeface="黑体" panose="02010609060101010101" pitchFamily="49" charset="-122"/>
                <a:ea typeface="黑体" panose="02010609060101010101" pitchFamily="49" charset="-122"/>
                <a:cs typeface="黑体" panose="02010609060101010101" pitchFamily="49" charset="-122"/>
              </a:rPr>
              <a:t>建设社会主义生态文明</a:t>
            </a:r>
            <a:endParaRPr lang="zh-CN" altLang="en-US" sz="2800" b="1">
              <a:solidFill>
                <a:schemeClr val="tx1"/>
              </a:solidFill>
              <a:latin typeface="黑体" panose="02010609060101010101" pitchFamily="49" charset="-122"/>
              <a:ea typeface="黑体" panose="02010609060101010101" pitchFamily="49" charset="-122"/>
              <a:cs typeface="黑体" panose="02010609060101010101" pitchFamily="49" charset="-122"/>
            </a:endParaRPr>
          </a:p>
        </p:txBody>
      </p:sp>
      <p:sp>
        <p:nvSpPr>
          <p:cNvPr id="6" name="矩形 5"/>
          <p:cNvSpPr/>
          <p:nvPr>
            <p:custDataLst>
              <p:tags r:id="rId3"/>
            </p:custDataLst>
          </p:nvPr>
        </p:nvSpPr>
        <p:spPr>
          <a:xfrm>
            <a:off x="275590" y="2622550"/>
            <a:ext cx="11673205" cy="1383665"/>
          </a:xfrm>
          <a:prstGeom prst="rect">
            <a:avLst/>
          </a:prstGeom>
        </p:spPr>
        <p:txBody>
          <a:bodyPr wrap="square">
            <a:spAutoFit/>
          </a:bodyPr>
          <a:lstStyle/>
          <a:p>
            <a:pPr algn="just">
              <a:lnSpc>
                <a:spcPct val="150000"/>
              </a:lnSpc>
            </a:pPr>
            <a:r>
              <a:rPr lang="zh-CN" altLang="en-US" sz="2800" dirty="0">
                <a:latin typeface="黑体" panose="02010609060101010101" pitchFamily="49" charset="-122"/>
                <a:ea typeface="黑体" panose="02010609060101010101" pitchFamily="49" charset="-122"/>
              </a:rPr>
              <a:t>　这一讲着重讲述的是</a:t>
            </a:r>
            <a:r>
              <a:rPr sz="2800" dirty="0">
                <a:latin typeface="黑体" panose="02010609060101010101" pitchFamily="49" charset="-122"/>
                <a:ea typeface="黑体" panose="02010609060101010101" pitchFamily="49" charset="-122"/>
              </a:rPr>
              <a:t>为什么建设生态文明</a:t>
            </a:r>
            <a:r>
              <a:rPr lang="zh-CN" sz="2800" dirty="0">
                <a:latin typeface="黑体" panose="02010609060101010101" pitchFamily="49" charset="-122"/>
                <a:ea typeface="黑体" panose="02010609060101010101" pitchFamily="49" charset="-122"/>
              </a:rPr>
              <a:t>、建设什么样的生态文明、怎样建设美丽中国、如何共谋全球生态文明建设</a:t>
            </a:r>
            <a:r>
              <a:rPr lang="zh-CN" altLang="en-US" sz="2800" dirty="0">
                <a:latin typeface="黑体" panose="02010609060101010101" pitchFamily="49" charset="-122"/>
                <a:ea typeface="黑体" panose="02010609060101010101" pitchFamily="49" charset="-122"/>
              </a:rPr>
              <a:t>等重要问题。</a:t>
            </a:r>
            <a:endParaRPr lang="zh-CN" altLang="en-US" sz="2800" dirty="0">
              <a:latin typeface="黑体" panose="02010609060101010101" pitchFamily="49" charset="-122"/>
              <a:ea typeface="黑体" panose="02010609060101010101" pitchFamily="49" charset="-122"/>
            </a:endParaRPr>
          </a:p>
        </p:txBody>
      </p:sp>
      <p:cxnSp>
        <p:nvCxnSpPr>
          <p:cNvPr id="3" name="直接连接符 2"/>
          <p:cNvCxnSpPr/>
          <p:nvPr/>
        </p:nvCxnSpPr>
        <p:spPr>
          <a:xfrm flipV="1">
            <a:off x="739775" y="2430780"/>
            <a:ext cx="10676890" cy="20320"/>
          </a:xfrm>
          <a:prstGeom prst="line">
            <a:avLst/>
          </a:prstGeom>
        </p:spPr>
        <p:style>
          <a:lnRef idx="1">
            <a:schemeClr val="accent2"/>
          </a:lnRef>
          <a:fillRef idx="0">
            <a:schemeClr val="accent2"/>
          </a:fillRef>
          <a:effectRef idx="0">
            <a:schemeClr val="accent2"/>
          </a:effectRef>
          <a:fontRef idx="minor">
            <a:schemeClr val="tx1"/>
          </a:fontRef>
        </p:style>
      </p:cxnSp>
      <p:sp>
        <p:nvSpPr>
          <p:cNvPr id="10" name="文本框 9"/>
          <p:cNvSpPr txBox="1"/>
          <p:nvPr>
            <p:custDataLst>
              <p:tags r:id="rId4"/>
            </p:custDataLst>
          </p:nvPr>
        </p:nvSpPr>
        <p:spPr>
          <a:xfrm>
            <a:off x="919363" y="25616"/>
            <a:ext cx="9639300" cy="650875"/>
          </a:xfrm>
          <a:prstGeom prst="rect">
            <a:avLst/>
          </a:prstGeom>
          <a:noFill/>
          <a:ln w="9525">
            <a:noFill/>
          </a:ln>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 typeface="Wingdings" panose="05000000000000000000" charset="0"/>
              <a:buNone/>
              <a:defRPr/>
            </a:pPr>
            <a:r>
              <a:rPr kumimoji="0" lang="zh-CN" altLang="en-US" sz="2800" b="1" i="0" u="none" strike="noStrike" kern="1200" cap="none" spc="0" normalizeH="0" baseline="0" noProof="0" dirty="0">
                <a:ln>
                  <a:noFill/>
                </a:ln>
                <a:solidFill>
                  <a:prstClr val="white"/>
                </a:solidFill>
                <a:effectLst/>
                <a:uLnTx/>
                <a:uFillTx/>
                <a:latin typeface="黑体" panose="02010609060101010101" pitchFamily="49" charset="-122"/>
                <a:ea typeface="黑体" panose="02010609060101010101" pitchFamily="49" charset="-122"/>
                <a:cs typeface="微软雅黑" panose="020B0503020204020204" pitchFamily="34" charset="-122"/>
              </a:rPr>
              <a:t>二、每一讲的主要内容</a:t>
            </a:r>
            <a:endParaRPr kumimoji="0" lang="zh-CN" altLang="en-US" sz="2800" b="1" i="0" u="none" strike="noStrike" kern="1200" cap="none" spc="0" normalizeH="0" baseline="0" noProof="0" dirty="0">
              <a:ln>
                <a:noFill/>
              </a:ln>
              <a:solidFill>
                <a:prstClr val="white"/>
              </a:solidFill>
              <a:effectLst/>
              <a:uLnTx/>
              <a:uFillTx/>
              <a:latin typeface="黑体" panose="02010609060101010101" pitchFamily="49" charset="-122"/>
              <a:ea typeface="黑体" panose="02010609060101010101" pitchFamily="49" charset="-122"/>
              <a:cs typeface="微软雅黑" panose="020B0503020204020204" pitchFamily="34" charset="-122"/>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p:custDataLst>
              <p:tags r:id="rId1"/>
            </p:custDataLst>
          </p:nvPr>
        </p:nvSpPr>
        <p:spPr>
          <a:xfrm>
            <a:off x="0" y="0"/>
            <a:ext cx="12192000" cy="798653"/>
          </a:xfrm>
          <a:prstGeom prst="rect">
            <a:avLst/>
          </a:prstGeom>
          <a:solidFill>
            <a:srgbClr val="CD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3" name="任意多边形 4"/>
          <p:cNvSpPr/>
          <p:nvPr/>
        </p:nvSpPr>
        <p:spPr>
          <a:xfrm rot="5400000">
            <a:off x="429192" y="224108"/>
            <a:ext cx="271005" cy="350436"/>
          </a:xfrm>
          <a:custGeom>
            <a:avLst/>
            <a:gdLst>
              <a:gd name="connsiteX0" fmla="*/ 0 w 382446"/>
              <a:gd name="connsiteY0" fmla="*/ 494540 h 494540"/>
              <a:gd name="connsiteX1" fmla="*/ 95611 w 382446"/>
              <a:gd name="connsiteY1" fmla="*/ 329694 h 494540"/>
              <a:gd name="connsiteX2" fmla="*/ 1 w 382446"/>
              <a:gd name="connsiteY2" fmla="*/ 329694 h 494540"/>
              <a:gd name="connsiteX3" fmla="*/ 191224 w 382446"/>
              <a:gd name="connsiteY3" fmla="*/ 0 h 494540"/>
              <a:gd name="connsiteX4" fmla="*/ 382446 w 382446"/>
              <a:gd name="connsiteY4" fmla="*/ 329694 h 494540"/>
              <a:gd name="connsiteX5" fmla="*/ 286835 w 382446"/>
              <a:gd name="connsiteY5" fmla="*/ 329694 h 494540"/>
              <a:gd name="connsiteX6" fmla="*/ 382445 w 382446"/>
              <a:gd name="connsiteY6" fmla="*/ 494540 h 49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2446" h="494540">
                <a:moveTo>
                  <a:pt x="0" y="494540"/>
                </a:moveTo>
                <a:lnTo>
                  <a:pt x="95611" y="329694"/>
                </a:lnTo>
                <a:lnTo>
                  <a:pt x="1" y="329694"/>
                </a:lnTo>
                <a:lnTo>
                  <a:pt x="191224" y="0"/>
                </a:lnTo>
                <a:lnTo>
                  <a:pt x="382446" y="329694"/>
                </a:lnTo>
                <a:lnTo>
                  <a:pt x="286835" y="329694"/>
                </a:lnTo>
                <a:lnTo>
                  <a:pt x="382445" y="49454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C00000"/>
              </a:solidFill>
              <a:effectLst/>
              <a:uLnTx/>
              <a:uFillTx/>
              <a:latin typeface="等线" panose="02010600030101010101" charset="-122"/>
              <a:ea typeface="等线" panose="02010600030101010101" charset="-122"/>
              <a:cs typeface="+mn-cs"/>
            </a:endParaRPr>
          </a:p>
        </p:txBody>
      </p:sp>
      <p:grpSp>
        <p:nvGrpSpPr>
          <p:cNvPr id="20" name="组合 19"/>
          <p:cNvGrpSpPr/>
          <p:nvPr/>
        </p:nvGrpSpPr>
        <p:grpSpPr>
          <a:xfrm>
            <a:off x="9168266" y="214240"/>
            <a:ext cx="2780795" cy="444986"/>
            <a:chOff x="9214564" y="259947"/>
            <a:chExt cx="2780795" cy="444986"/>
          </a:xfrm>
        </p:grpSpPr>
        <p:sp>
          <p:nvSpPr>
            <p:cNvPr id="21" name="文本框 39"/>
            <p:cNvSpPr txBox="1"/>
            <p:nvPr/>
          </p:nvSpPr>
          <p:spPr>
            <a:xfrm>
              <a:off x="9214564" y="259947"/>
              <a:ext cx="2780795" cy="444986"/>
            </a:xfrm>
            <a:prstGeom prst="rect">
              <a:avLst/>
            </a:prstGeom>
            <a:noFill/>
          </p:spPr>
          <p:txBody>
            <a:bodyPr wrap="square" lIns="105403" tIns="52701" rIns="105403" bIns="52701">
              <a:spAutoFit/>
            </a:bodyPr>
            <a:lstStyle/>
            <a:p>
              <a:pPr marL="0" marR="0" lvl="0" indent="0" algn="r" defTabSz="1054100" rtl="0" eaLnBrk="1" fontAlgn="auto" latinLnBrk="0" hangingPunct="1">
                <a:lnSpc>
                  <a:spcPct val="100000"/>
                </a:lnSpc>
                <a:spcBef>
                  <a:spcPts val="0"/>
                </a:spcBef>
                <a:spcAft>
                  <a:spcPts val="0"/>
                </a:spcAft>
                <a:buClrTx/>
                <a:buSzTx/>
                <a:buFontTx/>
                <a:buNone/>
                <a:defRPr/>
              </a:pPr>
              <a:r>
                <a:rPr kumimoji="0" lang="zh-CN" altLang="en-US" sz="1400" b="1"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马克思主义学院</a:t>
              </a:r>
              <a:endParaRPr kumimoji="0" lang="en-US" altLang="zh-CN" sz="1400" b="1"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a:p>
              <a:pPr marL="0" marR="0" lvl="0" indent="0" algn="r" defTabSz="1054100" rtl="0" eaLnBrk="1" fontAlgn="auto" latinLnBrk="0" hangingPunct="1">
                <a:lnSpc>
                  <a:spcPct val="100000"/>
                </a:lnSpc>
                <a:spcBef>
                  <a:spcPts val="0"/>
                </a:spcBef>
                <a:spcAft>
                  <a:spcPts val="0"/>
                </a:spcAft>
                <a:buClrTx/>
                <a:buSzTx/>
                <a:buFontTx/>
                <a:buNone/>
                <a:defRPr/>
              </a:pPr>
              <a:r>
                <a:rPr kumimoji="0" lang="en-US" altLang="zh-CN" sz="800" b="0"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rPr>
                <a:t>SCHOOL OF MARXISM</a:t>
              </a:r>
              <a:endParaRPr kumimoji="0" lang="zh-CN" altLang="en-US" sz="600" b="0"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endParaRPr>
            </a:p>
          </p:txBody>
        </p:sp>
        <p:cxnSp>
          <p:nvCxnSpPr>
            <p:cNvPr id="22" name="直接连接符 21"/>
            <p:cNvCxnSpPr/>
            <p:nvPr/>
          </p:nvCxnSpPr>
          <p:spPr bwMode="auto">
            <a:xfrm flipH="1">
              <a:off x="10387614" y="263612"/>
              <a:ext cx="1" cy="378794"/>
            </a:xfrm>
            <a:prstGeom prst="line">
              <a:avLst/>
            </a:prstGeom>
            <a:solidFill>
              <a:schemeClr val="accent1"/>
            </a:solidFill>
            <a:ln w="38100" cap="flat" cmpd="sng" algn="ctr">
              <a:solidFill>
                <a:schemeClr val="bg1"/>
              </a:solidFill>
              <a:prstDash val="solid"/>
              <a:round/>
              <a:headEnd type="none" w="med" len="med"/>
              <a:tailEnd type="none" w="med" len="med"/>
            </a:ln>
          </p:spPr>
        </p:cxnSp>
      </p:grpSp>
      <p:pic>
        <p:nvPicPr>
          <p:cNvPr id="24" name="图片 23"/>
          <p:cNvPicPr>
            <a:picLocks noChangeAspect="1"/>
          </p:cNvPicPr>
          <p:nvPr/>
        </p:nvPicPr>
        <p:blipFill>
          <a:blip r:embed="rId2" cstate="print"/>
          <a:stretch>
            <a:fillRect/>
          </a:stretch>
        </p:blipFill>
        <p:spPr>
          <a:xfrm>
            <a:off x="8139995" y="91248"/>
            <a:ext cx="2201321" cy="616155"/>
          </a:xfrm>
          <a:prstGeom prst="rect">
            <a:avLst/>
          </a:prstGeom>
        </p:spPr>
      </p:pic>
      <p:sp>
        <p:nvSpPr>
          <p:cNvPr id="6" name="矩形 5"/>
          <p:cNvSpPr/>
          <p:nvPr>
            <p:custDataLst>
              <p:tags r:id="rId3"/>
            </p:custDataLst>
          </p:nvPr>
        </p:nvSpPr>
        <p:spPr>
          <a:xfrm>
            <a:off x="275590" y="1203325"/>
            <a:ext cx="11673205" cy="3322955"/>
          </a:xfrm>
          <a:prstGeom prst="rect">
            <a:avLst/>
          </a:prstGeom>
        </p:spPr>
        <p:txBody>
          <a:bodyPr wrap="square">
            <a:spAutoFit/>
          </a:bodyPr>
          <a:lstStyle/>
          <a:p>
            <a:pPr algn="just">
              <a:lnSpc>
                <a:spcPct val="150000"/>
              </a:lnSpc>
            </a:pPr>
            <a:r>
              <a:rPr lang="zh-CN" altLang="en-US" sz="2800" dirty="0">
                <a:latin typeface="黑体" panose="02010609060101010101" pitchFamily="49" charset="-122"/>
                <a:ea typeface="黑体" panose="02010609060101010101" pitchFamily="49" charset="-122"/>
              </a:rPr>
              <a:t>　这一讲是涉及的是新时代坚持和发展中国特色社会主义总体布局中的生态文明建设，涉及到一些重要的知识点。</a:t>
            </a:r>
            <a:endParaRPr lang="zh-CN" altLang="en-US" sz="2800" dirty="0">
              <a:latin typeface="黑体" panose="02010609060101010101" pitchFamily="49" charset="-122"/>
              <a:ea typeface="黑体" panose="02010609060101010101" pitchFamily="49" charset="-122"/>
            </a:endParaRPr>
          </a:p>
          <a:p>
            <a:pPr algn="just">
              <a:lnSpc>
                <a:spcPct val="150000"/>
              </a:lnSpc>
            </a:pPr>
            <a:endParaRPr lang="zh-CN" altLang="en-US" sz="2800" dirty="0">
              <a:latin typeface="黑体" panose="02010609060101010101" pitchFamily="49" charset="-122"/>
              <a:ea typeface="黑体" panose="02010609060101010101" pitchFamily="49" charset="-122"/>
            </a:endParaRPr>
          </a:p>
          <a:p>
            <a:pPr algn="just">
              <a:lnSpc>
                <a:spcPct val="150000"/>
              </a:lnSpc>
            </a:pPr>
            <a:r>
              <a:rPr lang="en-US" sz="2800" dirty="0">
                <a:latin typeface="黑体" panose="02010609060101010101" pitchFamily="49" charset="-122"/>
                <a:ea typeface="黑体" panose="02010609060101010101" pitchFamily="49" charset="-122"/>
              </a:rPr>
              <a:t>1.</a:t>
            </a:r>
            <a:r>
              <a:rPr sz="2800" dirty="0">
                <a:latin typeface="黑体" panose="02010609060101010101" pitchFamily="49" charset="-122"/>
                <a:ea typeface="黑体" panose="02010609060101010101" pitchFamily="49" charset="-122"/>
              </a:rPr>
              <a:t>为什么建设生态文明</a:t>
            </a:r>
            <a:r>
              <a:rPr lang="zh-CN" sz="2800" dirty="0">
                <a:latin typeface="黑体" panose="02010609060101010101" pitchFamily="49" charset="-122"/>
                <a:ea typeface="黑体" panose="02010609060101010101" pitchFamily="49" charset="-122"/>
              </a:rPr>
              <a:t>、建设什么样的生态文明、怎样建设美丽中国</a:t>
            </a:r>
            <a:r>
              <a:rPr lang="zh-CN" altLang="en-US" sz="2800" dirty="0">
                <a:latin typeface="黑体" panose="02010609060101010101" pitchFamily="49" charset="-122"/>
                <a:ea typeface="黑体" panose="02010609060101010101" pitchFamily="49" charset="-122"/>
              </a:rPr>
              <a:t>等，可能涉及到简答题</a:t>
            </a:r>
            <a:r>
              <a:rPr lang="zh-CN" altLang="en-US" sz="2800" dirty="0">
                <a:latin typeface="黑体" panose="02010609060101010101" pitchFamily="49" charset="-122"/>
                <a:ea typeface="黑体" panose="02010609060101010101" pitchFamily="49" charset="-122"/>
              </a:rPr>
              <a:t>或论述题，这节课的内容也</a:t>
            </a:r>
            <a:r>
              <a:rPr lang="zh-CN" altLang="en-US" sz="2800" dirty="0">
                <a:latin typeface="黑体" panose="02010609060101010101" pitchFamily="49" charset="-122"/>
                <a:ea typeface="黑体" panose="02010609060101010101" pitchFamily="49" charset="-122"/>
              </a:rPr>
              <a:t>可能涉及到材料分析题。</a:t>
            </a:r>
            <a:endParaRPr lang="zh-CN" altLang="en-US" sz="2800" dirty="0">
              <a:latin typeface="黑体" panose="02010609060101010101" pitchFamily="49" charset="-122"/>
              <a:ea typeface="黑体" panose="02010609060101010101" pitchFamily="49" charset="-122"/>
            </a:endParaRPr>
          </a:p>
        </p:txBody>
      </p:sp>
      <p:sp>
        <p:nvSpPr>
          <p:cNvPr id="10" name="文本框 9"/>
          <p:cNvSpPr txBox="1"/>
          <p:nvPr>
            <p:custDataLst>
              <p:tags r:id="rId4"/>
            </p:custDataLst>
          </p:nvPr>
        </p:nvSpPr>
        <p:spPr>
          <a:xfrm>
            <a:off x="919363" y="25616"/>
            <a:ext cx="9639300" cy="650875"/>
          </a:xfrm>
          <a:prstGeom prst="rect">
            <a:avLst/>
          </a:prstGeom>
          <a:noFill/>
          <a:ln w="9525">
            <a:noFill/>
          </a:ln>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 typeface="Wingdings" panose="05000000000000000000" charset="0"/>
              <a:buNone/>
              <a:defRPr/>
            </a:pPr>
            <a:r>
              <a:rPr kumimoji="0" lang="zh-CN" altLang="en-US" sz="2800" b="1" i="0" u="none" strike="noStrike" kern="1200" cap="none" spc="0" normalizeH="0" baseline="0" noProof="0" dirty="0">
                <a:ln>
                  <a:noFill/>
                </a:ln>
                <a:solidFill>
                  <a:prstClr val="white"/>
                </a:solidFill>
                <a:effectLst/>
                <a:uLnTx/>
                <a:uFillTx/>
                <a:latin typeface="黑体" panose="02010609060101010101" pitchFamily="49" charset="-122"/>
                <a:ea typeface="黑体" panose="02010609060101010101" pitchFamily="49" charset="-122"/>
                <a:cs typeface="微软雅黑" panose="020B0503020204020204" pitchFamily="34" charset="-122"/>
              </a:rPr>
              <a:t>二、每一讲的主要内容</a:t>
            </a:r>
            <a:endParaRPr kumimoji="0" lang="zh-CN" altLang="en-US" sz="2800" b="1" i="0" u="none" strike="noStrike" kern="1200" cap="none" spc="0" normalizeH="0" baseline="0" noProof="0" dirty="0">
              <a:ln>
                <a:noFill/>
              </a:ln>
              <a:solidFill>
                <a:prstClr val="white"/>
              </a:solidFill>
              <a:effectLst/>
              <a:uLnTx/>
              <a:uFillTx/>
              <a:latin typeface="黑体" panose="02010609060101010101" pitchFamily="49" charset="-122"/>
              <a:ea typeface="黑体" panose="02010609060101010101" pitchFamily="49" charset="-122"/>
              <a:cs typeface="微软雅黑" panose="020B0503020204020204" pitchFamily="34" charset="-122"/>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p:custDataLst>
              <p:tags r:id="rId1"/>
            </p:custDataLst>
          </p:nvPr>
        </p:nvSpPr>
        <p:spPr>
          <a:xfrm>
            <a:off x="0" y="0"/>
            <a:ext cx="12192000" cy="798653"/>
          </a:xfrm>
          <a:prstGeom prst="rect">
            <a:avLst/>
          </a:prstGeom>
          <a:solidFill>
            <a:srgbClr val="CD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3" name="任意多边形 4"/>
          <p:cNvSpPr/>
          <p:nvPr/>
        </p:nvSpPr>
        <p:spPr>
          <a:xfrm rot="5400000">
            <a:off x="429192" y="224108"/>
            <a:ext cx="271005" cy="350436"/>
          </a:xfrm>
          <a:custGeom>
            <a:avLst/>
            <a:gdLst>
              <a:gd name="connsiteX0" fmla="*/ 0 w 382446"/>
              <a:gd name="connsiteY0" fmla="*/ 494540 h 494540"/>
              <a:gd name="connsiteX1" fmla="*/ 95611 w 382446"/>
              <a:gd name="connsiteY1" fmla="*/ 329694 h 494540"/>
              <a:gd name="connsiteX2" fmla="*/ 1 w 382446"/>
              <a:gd name="connsiteY2" fmla="*/ 329694 h 494540"/>
              <a:gd name="connsiteX3" fmla="*/ 191224 w 382446"/>
              <a:gd name="connsiteY3" fmla="*/ 0 h 494540"/>
              <a:gd name="connsiteX4" fmla="*/ 382446 w 382446"/>
              <a:gd name="connsiteY4" fmla="*/ 329694 h 494540"/>
              <a:gd name="connsiteX5" fmla="*/ 286835 w 382446"/>
              <a:gd name="connsiteY5" fmla="*/ 329694 h 494540"/>
              <a:gd name="connsiteX6" fmla="*/ 382445 w 382446"/>
              <a:gd name="connsiteY6" fmla="*/ 494540 h 49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2446" h="494540">
                <a:moveTo>
                  <a:pt x="0" y="494540"/>
                </a:moveTo>
                <a:lnTo>
                  <a:pt x="95611" y="329694"/>
                </a:lnTo>
                <a:lnTo>
                  <a:pt x="1" y="329694"/>
                </a:lnTo>
                <a:lnTo>
                  <a:pt x="191224" y="0"/>
                </a:lnTo>
                <a:lnTo>
                  <a:pt x="382446" y="329694"/>
                </a:lnTo>
                <a:lnTo>
                  <a:pt x="286835" y="329694"/>
                </a:lnTo>
                <a:lnTo>
                  <a:pt x="382445" y="49454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C00000"/>
              </a:solidFill>
              <a:effectLst/>
              <a:uLnTx/>
              <a:uFillTx/>
              <a:latin typeface="等线" panose="02010600030101010101" charset="-122"/>
              <a:ea typeface="等线" panose="02010600030101010101" charset="-122"/>
              <a:cs typeface="+mn-cs"/>
            </a:endParaRPr>
          </a:p>
        </p:txBody>
      </p:sp>
      <p:grpSp>
        <p:nvGrpSpPr>
          <p:cNvPr id="20" name="组合 19"/>
          <p:cNvGrpSpPr/>
          <p:nvPr/>
        </p:nvGrpSpPr>
        <p:grpSpPr>
          <a:xfrm>
            <a:off x="9168266" y="214240"/>
            <a:ext cx="2780795" cy="444986"/>
            <a:chOff x="9214564" y="259947"/>
            <a:chExt cx="2780795" cy="444986"/>
          </a:xfrm>
        </p:grpSpPr>
        <p:sp>
          <p:nvSpPr>
            <p:cNvPr id="21" name="文本框 39"/>
            <p:cNvSpPr txBox="1"/>
            <p:nvPr/>
          </p:nvSpPr>
          <p:spPr>
            <a:xfrm>
              <a:off x="9214564" y="259947"/>
              <a:ext cx="2780795" cy="444986"/>
            </a:xfrm>
            <a:prstGeom prst="rect">
              <a:avLst/>
            </a:prstGeom>
            <a:noFill/>
          </p:spPr>
          <p:txBody>
            <a:bodyPr wrap="square" lIns="105403" tIns="52701" rIns="105403" bIns="52701">
              <a:spAutoFit/>
            </a:bodyPr>
            <a:lstStyle/>
            <a:p>
              <a:pPr marL="0" marR="0" lvl="0" indent="0" algn="r" defTabSz="1054100" rtl="0" eaLnBrk="1" fontAlgn="auto" latinLnBrk="0" hangingPunct="1">
                <a:lnSpc>
                  <a:spcPct val="100000"/>
                </a:lnSpc>
                <a:spcBef>
                  <a:spcPts val="0"/>
                </a:spcBef>
                <a:spcAft>
                  <a:spcPts val="0"/>
                </a:spcAft>
                <a:buClrTx/>
                <a:buSzTx/>
                <a:buFontTx/>
                <a:buNone/>
                <a:defRPr/>
              </a:pPr>
              <a:r>
                <a:rPr kumimoji="0" lang="zh-CN" altLang="en-US" sz="1400" b="1"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马克思主义学院</a:t>
              </a:r>
              <a:endParaRPr kumimoji="0" lang="en-US" altLang="zh-CN" sz="1400" b="1"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a:p>
              <a:pPr marL="0" marR="0" lvl="0" indent="0" algn="r" defTabSz="1054100" rtl="0" eaLnBrk="1" fontAlgn="auto" latinLnBrk="0" hangingPunct="1">
                <a:lnSpc>
                  <a:spcPct val="100000"/>
                </a:lnSpc>
                <a:spcBef>
                  <a:spcPts val="0"/>
                </a:spcBef>
                <a:spcAft>
                  <a:spcPts val="0"/>
                </a:spcAft>
                <a:buClrTx/>
                <a:buSzTx/>
                <a:buFontTx/>
                <a:buNone/>
                <a:defRPr/>
              </a:pPr>
              <a:r>
                <a:rPr kumimoji="0" lang="en-US" altLang="zh-CN" sz="800" b="0"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rPr>
                <a:t>SCHOOL OF MARXISM</a:t>
              </a:r>
              <a:endParaRPr kumimoji="0" lang="zh-CN" altLang="en-US" sz="600" b="0"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endParaRPr>
            </a:p>
          </p:txBody>
        </p:sp>
        <p:cxnSp>
          <p:nvCxnSpPr>
            <p:cNvPr id="22" name="直接连接符 21"/>
            <p:cNvCxnSpPr/>
            <p:nvPr/>
          </p:nvCxnSpPr>
          <p:spPr bwMode="auto">
            <a:xfrm flipH="1">
              <a:off x="10387614" y="263612"/>
              <a:ext cx="1" cy="378794"/>
            </a:xfrm>
            <a:prstGeom prst="line">
              <a:avLst/>
            </a:prstGeom>
            <a:solidFill>
              <a:schemeClr val="accent1"/>
            </a:solidFill>
            <a:ln w="38100" cap="flat" cmpd="sng" algn="ctr">
              <a:solidFill>
                <a:schemeClr val="bg1"/>
              </a:solidFill>
              <a:prstDash val="solid"/>
              <a:round/>
              <a:headEnd type="none" w="med" len="med"/>
              <a:tailEnd type="none" w="med" len="med"/>
            </a:ln>
          </p:spPr>
        </p:cxnSp>
      </p:grpSp>
      <p:pic>
        <p:nvPicPr>
          <p:cNvPr id="24" name="图片 23"/>
          <p:cNvPicPr>
            <a:picLocks noChangeAspect="1"/>
          </p:cNvPicPr>
          <p:nvPr/>
        </p:nvPicPr>
        <p:blipFill>
          <a:blip r:embed="rId2" cstate="print"/>
          <a:stretch>
            <a:fillRect/>
          </a:stretch>
        </p:blipFill>
        <p:spPr>
          <a:xfrm>
            <a:off x="8139995" y="91248"/>
            <a:ext cx="2201321" cy="616155"/>
          </a:xfrm>
          <a:prstGeom prst="rect">
            <a:avLst/>
          </a:prstGeom>
        </p:spPr>
      </p:pic>
      <p:sp>
        <p:nvSpPr>
          <p:cNvPr id="2" name="文本框 1"/>
          <p:cNvSpPr txBox="1"/>
          <p:nvPr/>
        </p:nvSpPr>
        <p:spPr>
          <a:xfrm>
            <a:off x="844550" y="1339215"/>
            <a:ext cx="9811385" cy="650875"/>
          </a:xfrm>
          <a:prstGeom prst="rect">
            <a:avLst/>
          </a:prstGeom>
          <a:noFill/>
          <a:ln w="9525">
            <a:noFill/>
          </a:ln>
        </p:spPr>
        <p:txBody>
          <a:bodyPr wrap="square" anchor="t">
            <a:spAutoFit/>
          </a:bodyPr>
          <a:lstStyle/>
          <a:p>
            <a:pPr indent="0">
              <a:lnSpc>
                <a:spcPct val="130000"/>
              </a:lnSpc>
              <a:buFont typeface="Wingdings" panose="05000000000000000000" charset="0"/>
              <a:buNone/>
            </a:pPr>
            <a:r>
              <a:rPr lang="zh-CN" altLang="en-US" sz="2800" b="1">
                <a:solidFill>
                  <a:schemeClr val="tx1"/>
                </a:solidFill>
                <a:latin typeface="黑体" panose="02010609060101010101" pitchFamily="49" charset="-122"/>
                <a:ea typeface="黑体" panose="02010609060101010101" pitchFamily="49" charset="-122"/>
                <a:cs typeface="黑体" panose="02010609060101010101" pitchFamily="49" charset="-122"/>
              </a:rPr>
              <a:t>第十一讲</a:t>
            </a:r>
            <a:r>
              <a:rPr lang="en-US" altLang="zh-CN" sz="2800" b="1">
                <a:solidFill>
                  <a:schemeClr val="tx1"/>
                </a:solidFill>
                <a:latin typeface="黑体" panose="02010609060101010101" pitchFamily="49" charset="-122"/>
                <a:ea typeface="黑体" panose="02010609060101010101" pitchFamily="49" charset="-122"/>
                <a:cs typeface="黑体" panose="02010609060101010101" pitchFamily="49" charset="-122"/>
              </a:rPr>
              <a:t>  </a:t>
            </a:r>
            <a:r>
              <a:rPr lang="zh-CN" altLang="en-US" sz="2800" b="1">
                <a:solidFill>
                  <a:schemeClr val="tx1"/>
                </a:solidFill>
                <a:latin typeface="黑体" panose="02010609060101010101" pitchFamily="49" charset="-122"/>
                <a:ea typeface="黑体" panose="02010609060101010101" pitchFamily="49" charset="-122"/>
                <a:cs typeface="黑体" panose="02010609060101010101" pitchFamily="49" charset="-122"/>
              </a:rPr>
              <a:t>新时代坚持和发展中国特色社会主义的重要保障</a:t>
            </a:r>
            <a:endParaRPr lang="zh-CN" altLang="en-US" sz="2800" b="1">
              <a:solidFill>
                <a:schemeClr val="tx1"/>
              </a:solidFill>
              <a:latin typeface="黑体" panose="02010609060101010101" pitchFamily="49" charset="-122"/>
              <a:ea typeface="黑体" panose="02010609060101010101" pitchFamily="49" charset="-122"/>
              <a:cs typeface="黑体" panose="02010609060101010101" pitchFamily="49" charset="-122"/>
            </a:endParaRPr>
          </a:p>
        </p:txBody>
      </p:sp>
      <p:sp>
        <p:nvSpPr>
          <p:cNvPr id="6" name="矩形 5"/>
          <p:cNvSpPr/>
          <p:nvPr>
            <p:custDataLst>
              <p:tags r:id="rId3"/>
            </p:custDataLst>
          </p:nvPr>
        </p:nvSpPr>
        <p:spPr>
          <a:xfrm>
            <a:off x="275590" y="2622550"/>
            <a:ext cx="11673205" cy="2030095"/>
          </a:xfrm>
          <a:prstGeom prst="rect">
            <a:avLst/>
          </a:prstGeom>
        </p:spPr>
        <p:txBody>
          <a:bodyPr wrap="square">
            <a:spAutoFit/>
          </a:bodyPr>
          <a:lstStyle/>
          <a:p>
            <a:pPr algn="just">
              <a:lnSpc>
                <a:spcPct val="150000"/>
              </a:lnSpc>
            </a:pPr>
            <a:r>
              <a:rPr lang="zh-CN" altLang="en-US" sz="2800" dirty="0">
                <a:latin typeface="黑体" panose="02010609060101010101" pitchFamily="49" charset="-122"/>
                <a:ea typeface="黑体" panose="02010609060101010101" pitchFamily="49" charset="-122"/>
              </a:rPr>
              <a:t>　这一讲着重讲述的是</a:t>
            </a:r>
            <a:r>
              <a:rPr lang="zh-CN" sz="2800" dirty="0">
                <a:latin typeface="黑体" panose="02010609060101010101" pitchFamily="49" charset="-122"/>
                <a:ea typeface="黑体" panose="02010609060101010101" pitchFamily="49" charset="-122"/>
              </a:rPr>
              <a:t>全面贯彻落实总体国家安全观、建设巩固国防和强大人民军队、坚持“一国两制”和推进祖国统一</a:t>
            </a:r>
            <a:r>
              <a:rPr lang="zh-CN" altLang="en-US" sz="2800" dirty="0">
                <a:latin typeface="黑体" panose="02010609060101010101" pitchFamily="49" charset="-122"/>
                <a:ea typeface="黑体" panose="02010609060101010101" pitchFamily="49" charset="-122"/>
              </a:rPr>
              <a:t>等重要问题。这些问题都涉及为新时代坚持和发展中国特色社会主义提供重要的保障。</a:t>
            </a:r>
            <a:endParaRPr lang="zh-CN" altLang="en-US" sz="2800" dirty="0">
              <a:latin typeface="黑体" panose="02010609060101010101" pitchFamily="49" charset="-122"/>
              <a:ea typeface="黑体" panose="02010609060101010101" pitchFamily="49" charset="-122"/>
            </a:endParaRPr>
          </a:p>
        </p:txBody>
      </p:sp>
      <p:cxnSp>
        <p:nvCxnSpPr>
          <p:cNvPr id="3" name="直接连接符 2"/>
          <p:cNvCxnSpPr/>
          <p:nvPr/>
        </p:nvCxnSpPr>
        <p:spPr>
          <a:xfrm flipV="1">
            <a:off x="739775" y="2430780"/>
            <a:ext cx="10676890" cy="20320"/>
          </a:xfrm>
          <a:prstGeom prst="line">
            <a:avLst/>
          </a:prstGeom>
        </p:spPr>
        <p:style>
          <a:lnRef idx="1">
            <a:schemeClr val="accent2"/>
          </a:lnRef>
          <a:fillRef idx="0">
            <a:schemeClr val="accent2"/>
          </a:fillRef>
          <a:effectRef idx="0">
            <a:schemeClr val="accent2"/>
          </a:effectRef>
          <a:fontRef idx="minor">
            <a:schemeClr val="tx1"/>
          </a:fontRef>
        </p:style>
      </p:cxnSp>
      <p:sp>
        <p:nvSpPr>
          <p:cNvPr id="10" name="文本框 9"/>
          <p:cNvSpPr txBox="1"/>
          <p:nvPr>
            <p:custDataLst>
              <p:tags r:id="rId4"/>
            </p:custDataLst>
          </p:nvPr>
        </p:nvSpPr>
        <p:spPr>
          <a:xfrm>
            <a:off x="919363" y="25616"/>
            <a:ext cx="9639300" cy="650875"/>
          </a:xfrm>
          <a:prstGeom prst="rect">
            <a:avLst/>
          </a:prstGeom>
          <a:noFill/>
          <a:ln w="9525">
            <a:noFill/>
          </a:ln>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 typeface="Wingdings" panose="05000000000000000000" charset="0"/>
              <a:buNone/>
              <a:defRPr/>
            </a:pPr>
            <a:r>
              <a:rPr kumimoji="0" lang="zh-CN" altLang="en-US" sz="2800" b="1" i="0" u="none" strike="noStrike" kern="1200" cap="none" spc="0" normalizeH="0" baseline="0" noProof="0" dirty="0">
                <a:ln>
                  <a:noFill/>
                </a:ln>
                <a:solidFill>
                  <a:prstClr val="white"/>
                </a:solidFill>
                <a:effectLst/>
                <a:uLnTx/>
                <a:uFillTx/>
                <a:latin typeface="黑体" panose="02010609060101010101" pitchFamily="49" charset="-122"/>
                <a:ea typeface="黑体" panose="02010609060101010101" pitchFamily="49" charset="-122"/>
                <a:cs typeface="微软雅黑" panose="020B0503020204020204" pitchFamily="34" charset="-122"/>
              </a:rPr>
              <a:t>二、每一讲的主要内容</a:t>
            </a:r>
            <a:endParaRPr kumimoji="0" lang="zh-CN" altLang="en-US" sz="2800" b="1" i="0" u="none" strike="noStrike" kern="1200" cap="none" spc="0" normalizeH="0" baseline="0" noProof="0" dirty="0">
              <a:ln>
                <a:noFill/>
              </a:ln>
              <a:solidFill>
                <a:prstClr val="white"/>
              </a:solidFill>
              <a:effectLst/>
              <a:uLnTx/>
              <a:uFillTx/>
              <a:latin typeface="黑体" panose="02010609060101010101" pitchFamily="49" charset="-122"/>
              <a:ea typeface="黑体" panose="02010609060101010101" pitchFamily="49" charset="-122"/>
              <a:cs typeface="微软雅黑" panose="020B0503020204020204" pitchFamily="34" charset="-122"/>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p:custDataLst>
              <p:tags r:id="rId1"/>
            </p:custDataLst>
          </p:nvPr>
        </p:nvSpPr>
        <p:spPr>
          <a:xfrm>
            <a:off x="0" y="0"/>
            <a:ext cx="12192000" cy="798653"/>
          </a:xfrm>
          <a:prstGeom prst="rect">
            <a:avLst/>
          </a:prstGeom>
          <a:solidFill>
            <a:srgbClr val="CD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3" name="任意多边形 4"/>
          <p:cNvSpPr/>
          <p:nvPr/>
        </p:nvSpPr>
        <p:spPr>
          <a:xfrm rot="5400000">
            <a:off x="429192" y="224108"/>
            <a:ext cx="271005" cy="350436"/>
          </a:xfrm>
          <a:custGeom>
            <a:avLst/>
            <a:gdLst>
              <a:gd name="connsiteX0" fmla="*/ 0 w 382446"/>
              <a:gd name="connsiteY0" fmla="*/ 494540 h 494540"/>
              <a:gd name="connsiteX1" fmla="*/ 95611 w 382446"/>
              <a:gd name="connsiteY1" fmla="*/ 329694 h 494540"/>
              <a:gd name="connsiteX2" fmla="*/ 1 w 382446"/>
              <a:gd name="connsiteY2" fmla="*/ 329694 h 494540"/>
              <a:gd name="connsiteX3" fmla="*/ 191224 w 382446"/>
              <a:gd name="connsiteY3" fmla="*/ 0 h 494540"/>
              <a:gd name="connsiteX4" fmla="*/ 382446 w 382446"/>
              <a:gd name="connsiteY4" fmla="*/ 329694 h 494540"/>
              <a:gd name="connsiteX5" fmla="*/ 286835 w 382446"/>
              <a:gd name="connsiteY5" fmla="*/ 329694 h 494540"/>
              <a:gd name="connsiteX6" fmla="*/ 382445 w 382446"/>
              <a:gd name="connsiteY6" fmla="*/ 494540 h 49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2446" h="494540">
                <a:moveTo>
                  <a:pt x="0" y="494540"/>
                </a:moveTo>
                <a:lnTo>
                  <a:pt x="95611" y="329694"/>
                </a:lnTo>
                <a:lnTo>
                  <a:pt x="1" y="329694"/>
                </a:lnTo>
                <a:lnTo>
                  <a:pt x="191224" y="0"/>
                </a:lnTo>
                <a:lnTo>
                  <a:pt x="382446" y="329694"/>
                </a:lnTo>
                <a:lnTo>
                  <a:pt x="286835" y="329694"/>
                </a:lnTo>
                <a:lnTo>
                  <a:pt x="382445" y="49454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C00000"/>
              </a:solidFill>
              <a:effectLst/>
              <a:uLnTx/>
              <a:uFillTx/>
              <a:latin typeface="等线" panose="02010600030101010101" charset="-122"/>
              <a:ea typeface="等线" panose="02010600030101010101" charset="-122"/>
              <a:cs typeface="+mn-cs"/>
            </a:endParaRPr>
          </a:p>
        </p:txBody>
      </p:sp>
      <p:grpSp>
        <p:nvGrpSpPr>
          <p:cNvPr id="20" name="组合 19"/>
          <p:cNvGrpSpPr/>
          <p:nvPr/>
        </p:nvGrpSpPr>
        <p:grpSpPr>
          <a:xfrm>
            <a:off x="9168266" y="214240"/>
            <a:ext cx="2780795" cy="444986"/>
            <a:chOff x="9214564" y="259947"/>
            <a:chExt cx="2780795" cy="444986"/>
          </a:xfrm>
        </p:grpSpPr>
        <p:sp>
          <p:nvSpPr>
            <p:cNvPr id="21" name="文本框 39"/>
            <p:cNvSpPr txBox="1"/>
            <p:nvPr/>
          </p:nvSpPr>
          <p:spPr>
            <a:xfrm>
              <a:off x="9214564" y="259947"/>
              <a:ext cx="2780795" cy="444986"/>
            </a:xfrm>
            <a:prstGeom prst="rect">
              <a:avLst/>
            </a:prstGeom>
            <a:noFill/>
          </p:spPr>
          <p:txBody>
            <a:bodyPr wrap="square" lIns="105403" tIns="52701" rIns="105403" bIns="52701">
              <a:spAutoFit/>
            </a:bodyPr>
            <a:lstStyle/>
            <a:p>
              <a:pPr marL="0" marR="0" lvl="0" indent="0" algn="r" defTabSz="1054100" rtl="0" eaLnBrk="1" fontAlgn="auto" latinLnBrk="0" hangingPunct="1">
                <a:lnSpc>
                  <a:spcPct val="100000"/>
                </a:lnSpc>
                <a:spcBef>
                  <a:spcPts val="0"/>
                </a:spcBef>
                <a:spcAft>
                  <a:spcPts val="0"/>
                </a:spcAft>
                <a:buClrTx/>
                <a:buSzTx/>
                <a:buFontTx/>
                <a:buNone/>
                <a:defRPr/>
              </a:pPr>
              <a:r>
                <a:rPr kumimoji="0" lang="zh-CN" altLang="en-US" sz="1400" b="1"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马克思主义学院</a:t>
              </a:r>
              <a:endParaRPr kumimoji="0" lang="en-US" altLang="zh-CN" sz="1400" b="1"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a:p>
              <a:pPr marL="0" marR="0" lvl="0" indent="0" algn="r" defTabSz="1054100" rtl="0" eaLnBrk="1" fontAlgn="auto" latinLnBrk="0" hangingPunct="1">
                <a:lnSpc>
                  <a:spcPct val="100000"/>
                </a:lnSpc>
                <a:spcBef>
                  <a:spcPts val="0"/>
                </a:spcBef>
                <a:spcAft>
                  <a:spcPts val="0"/>
                </a:spcAft>
                <a:buClrTx/>
                <a:buSzTx/>
                <a:buFontTx/>
                <a:buNone/>
                <a:defRPr/>
              </a:pPr>
              <a:r>
                <a:rPr kumimoji="0" lang="en-US" altLang="zh-CN" sz="800" b="0"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rPr>
                <a:t>SCHOOL OF MARXISM</a:t>
              </a:r>
              <a:endParaRPr kumimoji="0" lang="zh-CN" altLang="en-US" sz="600" b="0"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endParaRPr>
            </a:p>
          </p:txBody>
        </p:sp>
        <p:cxnSp>
          <p:nvCxnSpPr>
            <p:cNvPr id="22" name="直接连接符 21"/>
            <p:cNvCxnSpPr/>
            <p:nvPr/>
          </p:nvCxnSpPr>
          <p:spPr bwMode="auto">
            <a:xfrm flipH="1">
              <a:off x="10387614" y="263612"/>
              <a:ext cx="1" cy="378794"/>
            </a:xfrm>
            <a:prstGeom prst="line">
              <a:avLst/>
            </a:prstGeom>
            <a:solidFill>
              <a:schemeClr val="accent1"/>
            </a:solidFill>
            <a:ln w="38100" cap="flat" cmpd="sng" algn="ctr">
              <a:solidFill>
                <a:schemeClr val="bg1"/>
              </a:solidFill>
              <a:prstDash val="solid"/>
              <a:round/>
              <a:headEnd type="none" w="med" len="med"/>
              <a:tailEnd type="none" w="med" len="med"/>
            </a:ln>
          </p:spPr>
        </p:cxnSp>
      </p:grpSp>
      <p:pic>
        <p:nvPicPr>
          <p:cNvPr id="24" name="图片 23"/>
          <p:cNvPicPr>
            <a:picLocks noChangeAspect="1"/>
          </p:cNvPicPr>
          <p:nvPr/>
        </p:nvPicPr>
        <p:blipFill>
          <a:blip r:embed="rId2" cstate="print"/>
          <a:stretch>
            <a:fillRect/>
          </a:stretch>
        </p:blipFill>
        <p:spPr>
          <a:xfrm>
            <a:off x="8139995" y="91248"/>
            <a:ext cx="2201321" cy="616155"/>
          </a:xfrm>
          <a:prstGeom prst="rect">
            <a:avLst/>
          </a:prstGeom>
        </p:spPr>
      </p:pic>
      <p:sp>
        <p:nvSpPr>
          <p:cNvPr id="6" name="矩形 5"/>
          <p:cNvSpPr/>
          <p:nvPr>
            <p:custDataLst>
              <p:tags r:id="rId3"/>
            </p:custDataLst>
          </p:nvPr>
        </p:nvSpPr>
        <p:spPr>
          <a:xfrm>
            <a:off x="275590" y="949960"/>
            <a:ext cx="11673205" cy="3969385"/>
          </a:xfrm>
          <a:prstGeom prst="rect">
            <a:avLst/>
          </a:prstGeom>
        </p:spPr>
        <p:txBody>
          <a:bodyPr wrap="square">
            <a:spAutoFit/>
          </a:bodyPr>
          <a:lstStyle/>
          <a:p>
            <a:pPr algn="just">
              <a:lnSpc>
                <a:spcPct val="150000"/>
              </a:lnSpc>
            </a:pPr>
            <a:r>
              <a:rPr lang="zh-CN" altLang="en-US" sz="2800" dirty="0">
                <a:latin typeface="黑体" panose="02010609060101010101" pitchFamily="49" charset="-122"/>
                <a:ea typeface="黑体" panose="02010609060101010101" pitchFamily="49" charset="-122"/>
              </a:rPr>
              <a:t>　这一讲是涉及的是新时代坚持和发展中国特色社会主义的重要保障，涉及到一些重要的知识点。</a:t>
            </a:r>
            <a:endParaRPr lang="zh-CN" altLang="en-US" sz="2800" dirty="0">
              <a:latin typeface="黑体" panose="02010609060101010101" pitchFamily="49" charset="-122"/>
              <a:ea typeface="黑体" panose="02010609060101010101" pitchFamily="49" charset="-122"/>
            </a:endParaRPr>
          </a:p>
          <a:p>
            <a:pPr algn="just">
              <a:lnSpc>
                <a:spcPct val="150000"/>
              </a:lnSpc>
            </a:pPr>
            <a:r>
              <a:rPr lang="en-US" altLang="zh-CN" sz="2800" dirty="0">
                <a:latin typeface="黑体" panose="02010609060101010101" pitchFamily="49" charset="-122"/>
                <a:ea typeface="黑体" panose="02010609060101010101" pitchFamily="49" charset="-122"/>
              </a:rPr>
              <a:t>1.</a:t>
            </a:r>
            <a:r>
              <a:rPr lang="zh-CN" altLang="en-US" sz="2800" dirty="0">
                <a:latin typeface="黑体" panose="02010609060101010101" pitchFamily="49" charset="-122"/>
                <a:ea typeface="黑体" panose="02010609060101010101" pitchFamily="49" charset="-122"/>
              </a:rPr>
              <a:t>基本的知识点有</a:t>
            </a:r>
            <a:r>
              <a:rPr lang="zh-CN" altLang="en-US" sz="2800" b="1" dirty="0">
                <a:latin typeface="黑体" panose="02010609060101010101" pitchFamily="49" charset="-122"/>
                <a:ea typeface="黑体" panose="02010609060101010101" pitchFamily="49" charset="-122"/>
              </a:rPr>
              <a:t>国家安全、新时代的强军目标、</a:t>
            </a:r>
            <a:r>
              <a:rPr lang="en-US" altLang="zh-CN" sz="2800" b="1" dirty="0">
                <a:latin typeface="黑体" panose="02010609060101010101" pitchFamily="49" charset="-122"/>
                <a:ea typeface="黑体" panose="02010609060101010101" pitchFamily="49" charset="-122"/>
              </a:rPr>
              <a:t>“</a:t>
            </a:r>
            <a:r>
              <a:rPr lang="zh-CN" altLang="en-US" sz="2800" b="1" dirty="0">
                <a:latin typeface="黑体" panose="02010609060101010101" pitchFamily="49" charset="-122"/>
                <a:ea typeface="黑体" panose="02010609060101010101" pitchFamily="49" charset="-122"/>
              </a:rPr>
              <a:t>一国两制</a:t>
            </a:r>
            <a:r>
              <a:rPr lang="en-US" altLang="zh-CN" sz="2800" b="1" dirty="0">
                <a:latin typeface="黑体" panose="02010609060101010101" pitchFamily="49" charset="-122"/>
                <a:ea typeface="黑体" panose="02010609060101010101" pitchFamily="49" charset="-122"/>
              </a:rPr>
              <a:t>”</a:t>
            </a:r>
            <a:r>
              <a:rPr lang="zh-CN" altLang="en-US" sz="2800" b="1" dirty="0">
                <a:latin typeface="黑体" panose="02010609060101010101" pitchFamily="49" charset="-122"/>
                <a:ea typeface="黑体" panose="02010609060101010101" pitchFamily="49" charset="-122"/>
              </a:rPr>
              <a:t>的科学内涵</a:t>
            </a:r>
            <a:r>
              <a:rPr lang="zh-CN" altLang="en-US" sz="2800" dirty="0">
                <a:latin typeface="黑体" panose="02010609060101010101" pitchFamily="49" charset="-122"/>
                <a:ea typeface="黑体" panose="02010609060101010101" pitchFamily="49" charset="-122"/>
              </a:rPr>
              <a:t>等。</a:t>
            </a:r>
            <a:endParaRPr lang="zh-CN" altLang="en-US" sz="2800" dirty="0">
              <a:latin typeface="黑体" panose="02010609060101010101" pitchFamily="49" charset="-122"/>
              <a:ea typeface="黑体" panose="02010609060101010101" pitchFamily="49" charset="-122"/>
            </a:endParaRPr>
          </a:p>
          <a:p>
            <a:pPr algn="just">
              <a:lnSpc>
                <a:spcPct val="150000"/>
              </a:lnSpc>
            </a:pPr>
            <a:r>
              <a:rPr lang="en-US" altLang="zh-CN" sz="2800" dirty="0">
                <a:latin typeface="黑体" panose="02010609060101010101" pitchFamily="49" charset="-122"/>
                <a:ea typeface="黑体" panose="02010609060101010101" pitchFamily="49" charset="-122"/>
              </a:rPr>
              <a:t>2.</a:t>
            </a:r>
            <a:r>
              <a:rPr lang="zh-CN" sz="2800" dirty="0">
                <a:latin typeface="黑体" panose="02010609060101010101" pitchFamily="49" charset="-122"/>
                <a:ea typeface="黑体" panose="02010609060101010101" pitchFamily="49" charset="-122"/>
              </a:rPr>
              <a:t>如何理解国家安全是安邦定国的重要基石、总体国家安全观的核心要义、新时代党解决台湾问题总体方略</a:t>
            </a:r>
            <a:r>
              <a:rPr lang="zh-CN" altLang="en-US" sz="2800" dirty="0">
                <a:latin typeface="黑体" panose="02010609060101010101" pitchFamily="49" charset="-122"/>
                <a:ea typeface="黑体" panose="02010609060101010101" pitchFamily="49" charset="-122"/>
              </a:rPr>
              <a:t>等，可能涉及到简答题</a:t>
            </a:r>
            <a:r>
              <a:rPr lang="zh-CN" altLang="en-US" sz="2800" dirty="0">
                <a:latin typeface="黑体" panose="02010609060101010101" pitchFamily="49" charset="-122"/>
                <a:ea typeface="黑体" panose="02010609060101010101" pitchFamily="49" charset="-122"/>
              </a:rPr>
              <a:t>或论述题。</a:t>
            </a:r>
            <a:endParaRPr lang="zh-CN" altLang="en-US" sz="2800" dirty="0">
              <a:latin typeface="黑体" panose="02010609060101010101" pitchFamily="49" charset="-122"/>
              <a:ea typeface="黑体" panose="02010609060101010101" pitchFamily="49" charset="-122"/>
            </a:endParaRPr>
          </a:p>
        </p:txBody>
      </p:sp>
      <p:sp>
        <p:nvSpPr>
          <p:cNvPr id="10" name="文本框 9"/>
          <p:cNvSpPr txBox="1"/>
          <p:nvPr>
            <p:custDataLst>
              <p:tags r:id="rId4"/>
            </p:custDataLst>
          </p:nvPr>
        </p:nvSpPr>
        <p:spPr>
          <a:xfrm>
            <a:off x="919363" y="25616"/>
            <a:ext cx="9639300" cy="650875"/>
          </a:xfrm>
          <a:prstGeom prst="rect">
            <a:avLst/>
          </a:prstGeom>
          <a:noFill/>
          <a:ln w="9525">
            <a:noFill/>
          </a:ln>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 typeface="Wingdings" panose="05000000000000000000" charset="0"/>
              <a:buNone/>
              <a:defRPr/>
            </a:pPr>
            <a:r>
              <a:rPr kumimoji="0" lang="zh-CN" altLang="en-US" sz="2800" b="1" i="0" u="none" strike="noStrike" kern="1200" cap="none" spc="0" normalizeH="0" baseline="0" noProof="0" dirty="0">
                <a:ln>
                  <a:noFill/>
                </a:ln>
                <a:solidFill>
                  <a:prstClr val="white"/>
                </a:solidFill>
                <a:effectLst/>
                <a:uLnTx/>
                <a:uFillTx/>
                <a:latin typeface="黑体" panose="02010609060101010101" pitchFamily="49" charset="-122"/>
                <a:ea typeface="黑体" panose="02010609060101010101" pitchFamily="49" charset="-122"/>
                <a:cs typeface="微软雅黑" panose="020B0503020204020204" pitchFamily="34" charset="-122"/>
              </a:rPr>
              <a:t>二、每一讲的主要内容</a:t>
            </a:r>
            <a:endParaRPr kumimoji="0" lang="zh-CN" altLang="en-US" sz="2800" b="1" i="0" u="none" strike="noStrike" kern="1200" cap="none" spc="0" normalizeH="0" baseline="0" noProof="0" dirty="0">
              <a:ln>
                <a:noFill/>
              </a:ln>
              <a:solidFill>
                <a:prstClr val="white"/>
              </a:solidFill>
              <a:effectLst/>
              <a:uLnTx/>
              <a:uFillTx/>
              <a:latin typeface="黑体" panose="02010609060101010101" pitchFamily="49" charset="-122"/>
              <a:ea typeface="黑体" panose="02010609060101010101" pitchFamily="49" charset="-122"/>
              <a:cs typeface="微软雅黑" panose="020B0503020204020204" pitchFamily="34" charset="-122"/>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p:custDataLst>
              <p:tags r:id="rId1"/>
            </p:custDataLst>
          </p:nvPr>
        </p:nvSpPr>
        <p:spPr>
          <a:xfrm>
            <a:off x="0" y="0"/>
            <a:ext cx="12192000" cy="798653"/>
          </a:xfrm>
          <a:prstGeom prst="rect">
            <a:avLst/>
          </a:prstGeom>
          <a:solidFill>
            <a:srgbClr val="CD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3" name="任意多边形 4"/>
          <p:cNvSpPr/>
          <p:nvPr/>
        </p:nvSpPr>
        <p:spPr>
          <a:xfrm rot="5400000">
            <a:off x="429192" y="224108"/>
            <a:ext cx="271005" cy="350436"/>
          </a:xfrm>
          <a:custGeom>
            <a:avLst/>
            <a:gdLst>
              <a:gd name="connsiteX0" fmla="*/ 0 w 382446"/>
              <a:gd name="connsiteY0" fmla="*/ 494540 h 494540"/>
              <a:gd name="connsiteX1" fmla="*/ 95611 w 382446"/>
              <a:gd name="connsiteY1" fmla="*/ 329694 h 494540"/>
              <a:gd name="connsiteX2" fmla="*/ 1 w 382446"/>
              <a:gd name="connsiteY2" fmla="*/ 329694 h 494540"/>
              <a:gd name="connsiteX3" fmla="*/ 191224 w 382446"/>
              <a:gd name="connsiteY3" fmla="*/ 0 h 494540"/>
              <a:gd name="connsiteX4" fmla="*/ 382446 w 382446"/>
              <a:gd name="connsiteY4" fmla="*/ 329694 h 494540"/>
              <a:gd name="connsiteX5" fmla="*/ 286835 w 382446"/>
              <a:gd name="connsiteY5" fmla="*/ 329694 h 494540"/>
              <a:gd name="connsiteX6" fmla="*/ 382445 w 382446"/>
              <a:gd name="connsiteY6" fmla="*/ 494540 h 49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2446" h="494540">
                <a:moveTo>
                  <a:pt x="0" y="494540"/>
                </a:moveTo>
                <a:lnTo>
                  <a:pt x="95611" y="329694"/>
                </a:lnTo>
                <a:lnTo>
                  <a:pt x="1" y="329694"/>
                </a:lnTo>
                <a:lnTo>
                  <a:pt x="191224" y="0"/>
                </a:lnTo>
                <a:lnTo>
                  <a:pt x="382446" y="329694"/>
                </a:lnTo>
                <a:lnTo>
                  <a:pt x="286835" y="329694"/>
                </a:lnTo>
                <a:lnTo>
                  <a:pt x="382445" y="49454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C00000"/>
              </a:solidFill>
              <a:effectLst/>
              <a:uLnTx/>
              <a:uFillTx/>
              <a:latin typeface="等线" panose="02010600030101010101" charset="-122"/>
              <a:ea typeface="等线" panose="02010600030101010101" charset="-122"/>
              <a:cs typeface="+mn-cs"/>
            </a:endParaRPr>
          </a:p>
        </p:txBody>
      </p:sp>
      <p:grpSp>
        <p:nvGrpSpPr>
          <p:cNvPr id="20" name="组合 19"/>
          <p:cNvGrpSpPr/>
          <p:nvPr/>
        </p:nvGrpSpPr>
        <p:grpSpPr>
          <a:xfrm>
            <a:off x="9168266" y="214240"/>
            <a:ext cx="2780795" cy="444986"/>
            <a:chOff x="9214564" y="259947"/>
            <a:chExt cx="2780795" cy="444986"/>
          </a:xfrm>
        </p:grpSpPr>
        <p:sp>
          <p:nvSpPr>
            <p:cNvPr id="21" name="文本框 39"/>
            <p:cNvSpPr txBox="1"/>
            <p:nvPr/>
          </p:nvSpPr>
          <p:spPr>
            <a:xfrm>
              <a:off x="9214564" y="259947"/>
              <a:ext cx="2780795" cy="444986"/>
            </a:xfrm>
            <a:prstGeom prst="rect">
              <a:avLst/>
            </a:prstGeom>
            <a:noFill/>
          </p:spPr>
          <p:txBody>
            <a:bodyPr wrap="square" lIns="105403" tIns="52701" rIns="105403" bIns="52701">
              <a:spAutoFit/>
            </a:bodyPr>
            <a:lstStyle/>
            <a:p>
              <a:pPr marL="0" marR="0" lvl="0" indent="0" algn="r" defTabSz="1054100" rtl="0" eaLnBrk="1" fontAlgn="auto" latinLnBrk="0" hangingPunct="1">
                <a:lnSpc>
                  <a:spcPct val="100000"/>
                </a:lnSpc>
                <a:spcBef>
                  <a:spcPts val="0"/>
                </a:spcBef>
                <a:spcAft>
                  <a:spcPts val="0"/>
                </a:spcAft>
                <a:buClrTx/>
                <a:buSzTx/>
                <a:buFontTx/>
                <a:buNone/>
                <a:defRPr/>
              </a:pPr>
              <a:r>
                <a:rPr kumimoji="0" lang="zh-CN" altLang="en-US" sz="1400" b="1"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马克思主义学院</a:t>
              </a:r>
              <a:endParaRPr kumimoji="0" lang="en-US" altLang="zh-CN" sz="1400" b="1"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a:p>
              <a:pPr marL="0" marR="0" lvl="0" indent="0" algn="r" defTabSz="1054100" rtl="0" eaLnBrk="1" fontAlgn="auto" latinLnBrk="0" hangingPunct="1">
                <a:lnSpc>
                  <a:spcPct val="100000"/>
                </a:lnSpc>
                <a:spcBef>
                  <a:spcPts val="0"/>
                </a:spcBef>
                <a:spcAft>
                  <a:spcPts val="0"/>
                </a:spcAft>
                <a:buClrTx/>
                <a:buSzTx/>
                <a:buFontTx/>
                <a:buNone/>
                <a:defRPr/>
              </a:pPr>
              <a:r>
                <a:rPr kumimoji="0" lang="en-US" altLang="zh-CN" sz="800" b="0"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rPr>
                <a:t>SCHOOL OF MARXISM</a:t>
              </a:r>
              <a:endParaRPr kumimoji="0" lang="zh-CN" altLang="en-US" sz="600" b="0"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endParaRPr>
            </a:p>
          </p:txBody>
        </p:sp>
        <p:cxnSp>
          <p:nvCxnSpPr>
            <p:cNvPr id="22" name="直接连接符 21"/>
            <p:cNvCxnSpPr/>
            <p:nvPr/>
          </p:nvCxnSpPr>
          <p:spPr bwMode="auto">
            <a:xfrm flipH="1">
              <a:off x="10387614" y="263612"/>
              <a:ext cx="1" cy="378794"/>
            </a:xfrm>
            <a:prstGeom prst="line">
              <a:avLst/>
            </a:prstGeom>
            <a:solidFill>
              <a:schemeClr val="accent1"/>
            </a:solidFill>
            <a:ln w="38100" cap="flat" cmpd="sng" algn="ctr">
              <a:solidFill>
                <a:schemeClr val="bg1"/>
              </a:solidFill>
              <a:prstDash val="solid"/>
              <a:round/>
              <a:headEnd type="none" w="med" len="med"/>
              <a:tailEnd type="none" w="med" len="med"/>
            </a:ln>
          </p:spPr>
        </p:cxnSp>
      </p:grpSp>
      <p:pic>
        <p:nvPicPr>
          <p:cNvPr id="24" name="图片 23"/>
          <p:cNvPicPr>
            <a:picLocks noChangeAspect="1"/>
          </p:cNvPicPr>
          <p:nvPr/>
        </p:nvPicPr>
        <p:blipFill>
          <a:blip r:embed="rId2" cstate="print"/>
          <a:stretch>
            <a:fillRect/>
          </a:stretch>
        </p:blipFill>
        <p:spPr>
          <a:xfrm>
            <a:off x="8139995" y="91248"/>
            <a:ext cx="2201321" cy="616155"/>
          </a:xfrm>
          <a:prstGeom prst="rect">
            <a:avLst/>
          </a:prstGeom>
        </p:spPr>
      </p:pic>
      <p:sp>
        <p:nvSpPr>
          <p:cNvPr id="2" name="文本框 1"/>
          <p:cNvSpPr txBox="1"/>
          <p:nvPr/>
        </p:nvSpPr>
        <p:spPr>
          <a:xfrm>
            <a:off x="3316605" y="1339850"/>
            <a:ext cx="6630670" cy="650875"/>
          </a:xfrm>
          <a:prstGeom prst="rect">
            <a:avLst/>
          </a:prstGeom>
          <a:noFill/>
          <a:ln w="9525">
            <a:noFill/>
          </a:ln>
        </p:spPr>
        <p:txBody>
          <a:bodyPr wrap="square" anchor="t">
            <a:spAutoFit/>
          </a:bodyPr>
          <a:lstStyle/>
          <a:p>
            <a:pPr indent="0">
              <a:lnSpc>
                <a:spcPct val="130000"/>
              </a:lnSpc>
              <a:buFont typeface="Wingdings" panose="05000000000000000000" charset="0"/>
              <a:buNone/>
            </a:pPr>
            <a:r>
              <a:rPr lang="zh-CN" altLang="en-US" sz="2800" b="1">
                <a:solidFill>
                  <a:schemeClr val="tx1"/>
                </a:solidFill>
                <a:latin typeface="黑体" panose="02010609060101010101" pitchFamily="49" charset="-122"/>
                <a:ea typeface="黑体" panose="02010609060101010101" pitchFamily="49" charset="-122"/>
                <a:cs typeface="黑体" panose="02010609060101010101" pitchFamily="49" charset="-122"/>
              </a:rPr>
              <a:t>第十二讲</a:t>
            </a:r>
            <a:r>
              <a:rPr lang="en-US" altLang="zh-CN" sz="2800" b="1">
                <a:solidFill>
                  <a:schemeClr val="tx1"/>
                </a:solidFill>
                <a:latin typeface="黑体" panose="02010609060101010101" pitchFamily="49" charset="-122"/>
                <a:ea typeface="黑体" panose="02010609060101010101" pitchFamily="49" charset="-122"/>
                <a:cs typeface="黑体" panose="02010609060101010101" pitchFamily="49" charset="-122"/>
              </a:rPr>
              <a:t>  </a:t>
            </a:r>
            <a:r>
              <a:rPr lang="zh-CN" altLang="en-US" sz="2800" b="1">
                <a:solidFill>
                  <a:schemeClr val="tx1"/>
                </a:solidFill>
                <a:latin typeface="黑体" panose="02010609060101010101" pitchFamily="49" charset="-122"/>
                <a:ea typeface="黑体" panose="02010609060101010101" pitchFamily="49" charset="-122"/>
                <a:cs typeface="黑体" panose="02010609060101010101" pitchFamily="49" charset="-122"/>
              </a:rPr>
              <a:t>推动构建人类命运共同体</a:t>
            </a:r>
            <a:endParaRPr lang="zh-CN" altLang="en-US" sz="2800" b="1">
              <a:solidFill>
                <a:schemeClr val="tx1"/>
              </a:solidFill>
              <a:latin typeface="黑体" panose="02010609060101010101" pitchFamily="49" charset="-122"/>
              <a:ea typeface="黑体" panose="02010609060101010101" pitchFamily="49" charset="-122"/>
              <a:cs typeface="黑体" panose="02010609060101010101" pitchFamily="49" charset="-122"/>
            </a:endParaRPr>
          </a:p>
        </p:txBody>
      </p:sp>
      <p:sp>
        <p:nvSpPr>
          <p:cNvPr id="6" name="矩形 5"/>
          <p:cNvSpPr/>
          <p:nvPr>
            <p:custDataLst>
              <p:tags r:id="rId3"/>
            </p:custDataLst>
          </p:nvPr>
        </p:nvSpPr>
        <p:spPr>
          <a:xfrm>
            <a:off x="275590" y="2622550"/>
            <a:ext cx="11673205" cy="2676525"/>
          </a:xfrm>
          <a:prstGeom prst="rect">
            <a:avLst/>
          </a:prstGeom>
        </p:spPr>
        <p:txBody>
          <a:bodyPr wrap="square">
            <a:spAutoFit/>
          </a:bodyPr>
          <a:lstStyle/>
          <a:p>
            <a:pPr algn="just">
              <a:lnSpc>
                <a:spcPct val="150000"/>
              </a:lnSpc>
            </a:pPr>
            <a:r>
              <a:rPr lang="zh-CN" altLang="en-US" sz="2800" dirty="0">
                <a:latin typeface="黑体" panose="02010609060101010101" pitchFamily="49" charset="-122"/>
                <a:ea typeface="黑体" panose="02010609060101010101" pitchFamily="49" charset="-122"/>
              </a:rPr>
              <a:t>　这一讲着重讲述的是</a:t>
            </a:r>
            <a:r>
              <a:rPr lang="zh-CN" sz="2800" dirty="0">
                <a:latin typeface="黑体" panose="02010609060101010101" pitchFamily="49" charset="-122"/>
                <a:ea typeface="黑体" panose="02010609060101010101" pitchFamily="49" charset="-122"/>
              </a:rPr>
              <a:t>新时代中国特色大国外交面临的国际形势、中国怎么看待这种国际形势和围绕人类向何处去提出的中国方案、怎么开展中国特色大国外交</a:t>
            </a:r>
            <a:r>
              <a:rPr lang="zh-CN" altLang="en-US" sz="2800" dirty="0">
                <a:latin typeface="黑体" panose="02010609060101010101" pitchFamily="49" charset="-122"/>
                <a:ea typeface="黑体" panose="02010609060101010101" pitchFamily="49" charset="-122"/>
              </a:rPr>
              <a:t>等三个重要问题。这可以概括为世界怎么了、中国怎么看、中国怎么办。</a:t>
            </a:r>
            <a:endParaRPr lang="zh-CN" altLang="en-US" sz="2800" dirty="0">
              <a:latin typeface="黑体" panose="02010609060101010101" pitchFamily="49" charset="-122"/>
              <a:ea typeface="黑体" panose="02010609060101010101" pitchFamily="49" charset="-122"/>
            </a:endParaRPr>
          </a:p>
        </p:txBody>
      </p:sp>
      <p:cxnSp>
        <p:nvCxnSpPr>
          <p:cNvPr id="3" name="直接连接符 2"/>
          <p:cNvCxnSpPr/>
          <p:nvPr/>
        </p:nvCxnSpPr>
        <p:spPr>
          <a:xfrm flipV="1">
            <a:off x="739775" y="2430780"/>
            <a:ext cx="10676890" cy="20320"/>
          </a:xfrm>
          <a:prstGeom prst="line">
            <a:avLst/>
          </a:prstGeom>
        </p:spPr>
        <p:style>
          <a:lnRef idx="1">
            <a:schemeClr val="accent2"/>
          </a:lnRef>
          <a:fillRef idx="0">
            <a:schemeClr val="accent2"/>
          </a:fillRef>
          <a:effectRef idx="0">
            <a:schemeClr val="accent2"/>
          </a:effectRef>
          <a:fontRef idx="minor">
            <a:schemeClr val="tx1"/>
          </a:fontRef>
        </p:style>
      </p:cxnSp>
      <p:sp>
        <p:nvSpPr>
          <p:cNvPr id="10" name="文本框 9"/>
          <p:cNvSpPr txBox="1"/>
          <p:nvPr>
            <p:custDataLst>
              <p:tags r:id="rId4"/>
            </p:custDataLst>
          </p:nvPr>
        </p:nvSpPr>
        <p:spPr>
          <a:xfrm>
            <a:off x="919363" y="25616"/>
            <a:ext cx="9639300" cy="650875"/>
          </a:xfrm>
          <a:prstGeom prst="rect">
            <a:avLst/>
          </a:prstGeom>
          <a:noFill/>
          <a:ln w="9525">
            <a:noFill/>
          </a:ln>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 typeface="Wingdings" panose="05000000000000000000" charset="0"/>
              <a:buNone/>
              <a:defRPr/>
            </a:pPr>
            <a:r>
              <a:rPr kumimoji="0" lang="zh-CN" altLang="en-US" sz="2800" b="1" i="0" u="none" strike="noStrike" kern="1200" cap="none" spc="0" normalizeH="0" baseline="0" noProof="0" dirty="0">
                <a:ln>
                  <a:noFill/>
                </a:ln>
                <a:solidFill>
                  <a:prstClr val="white"/>
                </a:solidFill>
                <a:effectLst/>
                <a:uLnTx/>
                <a:uFillTx/>
                <a:latin typeface="黑体" panose="02010609060101010101" pitchFamily="49" charset="-122"/>
                <a:ea typeface="黑体" panose="02010609060101010101" pitchFamily="49" charset="-122"/>
                <a:cs typeface="微软雅黑" panose="020B0503020204020204" pitchFamily="34" charset="-122"/>
              </a:rPr>
              <a:t>二、每一讲的主要内容</a:t>
            </a:r>
            <a:endParaRPr kumimoji="0" lang="zh-CN" altLang="en-US" sz="2800" b="1" i="0" u="none" strike="noStrike" kern="1200" cap="none" spc="0" normalizeH="0" baseline="0" noProof="0" dirty="0">
              <a:ln>
                <a:noFill/>
              </a:ln>
              <a:solidFill>
                <a:prstClr val="white"/>
              </a:solidFill>
              <a:effectLst/>
              <a:uLnTx/>
              <a:uFillTx/>
              <a:latin typeface="黑体" panose="02010609060101010101" pitchFamily="49" charset="-122"/>
              <a:ea typeface="黑体" panose="02010609060101010101" pitchFamily="49" charset="-122"/>
              <a:cs typeface="微软雅黑" panose="020B0503020204020204" pitchFamily="34" charset="-122"/>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p:custDataLst>
              <p:tags r:id="rId1"/>
            </p:custDataLst>
          </p:nvPr>
        </p:nvSpPr>
        <p:spPr>
          <a:xfrm>
            <a:off x="0" y="0"/>
            <a:ext cx="12192000" cy="798653"/>
          </a:xfrm>
          <a:prstGeom prst="rect">
            <a:avLst/>
          </a:prstGeom>
          <a:solidFill>
            <a:srgbClr val="CD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3" name="任意多边形 4"/>
          <p:cNvSpPr/>
          <p:nvPr/>
        </p:nvSpPr>
        <p:spPr>
          <a:xfrm rot="5400000">
            <a:off x="429192" y="224108"/>
            <a:ext cx="271005" cy="350436"/>
          </a:xfrm>
          <a:custGeom>
            <a:avLst/>
            <a:gdLst>
              <a:gd name="connsiteX0" fmla="*/ 0 w 382446"/>
              <a:gd name="connsiteY0" fmla="*/ 494540 h 494540"/>
              <a:gd name="connsiteX1" fmla="*/ 95611 w 382446"/>
              <a:gd name="connsiteY1" fmla="*/ 329694 h 494540"/>
              <a:gd name="connsiteX2" fmla="*/ 1 w 382446"/>
              <a:gd name="connsiteY2" fmla="*/ 329694 h 494540"/>
              <a:gd name="connsiteX3" fmla="*/ 191224 w 382446"/>
              <a:gd name="connsiteY3" fmla="*/ 0 h 494540"/>
              <a:gd name="connsiteX4" fmla="*/ 382446 w 382446"/>
              <a:gd name="connsiteY4" fmla="*/ 329694 h 494540"/>
              <a:gd name="connsiteX5" fmla="*/ 286835 w 382446"/>
              <a:gd name="connsiteY5" fmla="*/ 329694 h 494540"/>
              <a:gd name="connsiteX6" fmla="*/ 382445 w 382446"/>
              <a:gd name="connsiteY6" fmla="*/ 494540 h 49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2446" h="494540">
                <a:moveTo>
                  <a:pt x="0" y="494540"/>
                </a:moveTo>
                <a:lnTo>
                  <a:pt x="95611" y="329694"/>
                </a:lnTo>
                <a:lnTo>
                  <a:pt x="1" y="329694"/>
                </a:lnTo>
                <a:lnTo>
                  <a:pt x="191224" y="0"/>
                </a:lnTo>
                <a:lnTo>
                  <a:pt x="382446" y="329694"/>
                </a:lnTo>
                <a:lnTo>
                  <a:pt x="286835" y="329694"/>
                </a:lnTo>
                <a:lnTo>
                  <a:pt x="382445" y="49454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C00000"/>
              </a:solidFill>
              <a:effectLst/>
              <a:uLnTx/>
              <a:uFillTx/>
              <a:latin typeface="等线" panose="02010600030101010101" charset="-122"/>
              <a:ea typeface="等线" panose="02010600030101010101" charset="-122"/>
              <a:cs typeface="+mn-cs"/>
            </a:endParaRPr>
          </a:p>
        </p:txBody>
      </p:sp>
      <p:grpSp>
        <p:nvGrpSpPr>
          <p:cNvPr id="20" name="组合 19"/>
          <p:cNvGrpSpPr/>
          <p:nvPr/>
        </p:nvGrpSpPr>
        <p:grpSpPr>
          <a:xfrm>
            <a:off x="9168266" y="214240"/>
            <a:ext cx="2780795" cy="444986"/>
            <a:chOff x="9214564" y="259947"/>
            <a:chExt cx="2780795" cy="444986"/>
          </a:xfrm>
        </p:grpSpPr>
        <p:sp>
          <p:nvSpPr>
            <p:cNvPr id="21" name="文本框 39"/>
            <p:cNvSpPr txBox="1"/>
            <p:nvPr/>
          </p:nvSpPr>
          <p:spPr>
            <a:xfrm>
              <a:off x="9214564" y="259947"/>
              <a:ext cx="2780795" cy="444986"/>
            </a:xfrm>
            <a:prstGeom prst="rect">
              <a:avLst/>
            </a:prstGeom>
            <a:noFill/>
          </p:spPr>
          <p:txBody>
            <a:bodyPr wrap="square" lIns="105403" tIns="52701" rIns="105403" bIns="52701">
              <a:spAutoFit/>
            </a:bodyPr>
            <a:lstStyle/>
            <a:p>
              <a:pPr marL="0" marR="0" lvl="0" indent="0" algn="r" defTabSz="1054100" rtl="0" eaLnBrk="1" fontAlgn="auto" latinLnBrk="0" hangingPunct="1">
                <a:lnSpc>
                  <a:spcPct val="100000"/>
                </a:lnSpc>
                <a:spcBef>
                  <a:spcPts val="0"/>
                </a:spcBef>
                <a:spcAft>
                  <a:spcPts val="0"/>
                </a:spcAft>
                <a:buClrTx/>
                <a:buSzTx/>
                <a:buFontTx/>
                <a:buNone/>
                <a:defRPr/>
              </a:pPr>
              <a:r>
                <a:rPr kumimoji="0" lang="zh-CN" altLang="en-US" sz="1400" b="1"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马克思主义学院</a:t>
              </a:r>
              <a:endParaRPr kumimoji="0" lang="en-US" altLang="zh-CN" sz="1400" b="1"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a:p>
              <a:pPr marL="0" marR="0" lvl="0" indent="0" algn="r" defTabSz="1054100" rtl="0" eaLnBrk="1" fontAlgn="auto" latinLnBrk="0" hangingPunct="1">
                <a:lnSpc>
                  <a:spcPct val="100000"/>
                </a:lnSpc>
                <a:spcBef>
                  <a:spcPts val="0"/>
                </a:spcBef>
                <a:spcAft>
                  <a:spcPts val="0"/>
                </a:spcAft>
                <a:buClrTx/>
                <a:buSzTx/>
                <a:buFontTx/>
                <a:buNone/>
                <a:defRPr/>
              </a:pPr>
              <a:r>
                <a:rPr kumimoji="0" lang="en-US" altLang="zh-CN" sz="800" b="0"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rPr>
                <a:t>SCHOOL OF MARXISM</a:t>
              </a:r>
              <a:endParaRPr kumimoji="0" lang="zh-CN" altLang="en-US" sz="600" b="0"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endParaRPr>
            </a:p>
          </p:txBody>
        </p:sp>
        <p:cxnSp>
          <p:nvCxnSpPr>
            <p:cNvPr id="22" name="直接连接符 21"/>
            <p:cNvCxnSpPr/>
            <p:nvPr/>
          </p:nvCxnSpPr>
          <p:spPr bwMode="auto">
            <a:xfrm flipH="1">
              <a:off x="10387614" y="263612"/>
              <a:ext cx="1" cy="378794"/>
            </a:xfrm>
            <a:prstGeom prst="line">
              <a:avLst/>
            </a:prstGeom>
            <a:solidFill>
              <a:schemeClr val="accent1"/>
            </a:solidFill>
            <a:ln w="38100" cap="flat" cmpd="sng" algn="ctr">
              <a:solidFill>
                <a:schemeClr val="bg1"/>
              </a:solidFill>
              <a:prstDash val="solid"/>
              <a:round/>
              <a:headEnd type="none" w="med" len="med"/>
              <a:tailEnd type="none" w="med" len="med"/>
            </a:ln>
          </p:spPr>
        </p:cxnSp>
      </p:grpSp>
      <p:pic>
        <p:nvPicPr>
          <p:cNvPr id="24" name="图片 23"/>
          <p:cNvPicPr>
            <a:picLocks noChangeAspect="1"/>
          </p:cNvPicPr>
          <p:nvPr/>
        </p:nvPicPr>
        <p:blipFill>
          <a:blip r:embed="rId2" cstate="print"/>
          <a:stretch>
            <a:fillRect/>
          </a:stretch>
        </p:blipFill>
        <p:spPr>
          <a:xfrm>
            <a:off x="8139995" y="91248"/>
            <a:ext cx="2201321" cy="616155"/>
          </a:xfrm>
          <a:prstGeom prst="rect">
            <a:avLst/>
          </a:prstGeom>
        </p:spPr>
      </p:pic>
      <p:sp>
        <p:nvSpPr>
          <p:cNvPr id="6" name="矩形 5"/>
          <p:cNvSpPr/>
          <p:nvPr>
            <p:custDataLst>
              <p:tags r:id="rId3"/>
            </p:custDataLst>
          </p:nvPr>
        </p:nvSpPr>
        <p:spPr>
          <a:xfrm>
            <a:off x="275590" y="1506855"/>
            <a:ext cx="11673205" cy="2676525"/>
          </a:xfrm>
          <a:prstGeom prst="rect">
            <a:avLst/>
          </a:prstGeom>
        </p:spPr>
        <p:txBody>
          <a:bodyPr wrap="square">
            <a:spAutoFit/>
          </a:bodyPr>
          <a:lstStyle/>
          <a:p>
            <a:pPr algn="just">
              <a:lnSpc>
                <a:spcPct val="150000"/>
              </a:lnSpc>
            </a:pPr>
            <a:r>
              <a:rPr lang="zh-CN" altLang="en-US" sz="2800" dirty="0">
                <a:latin typeface="黑体" panose="02010609060101010101" pitchFamily="49" charset="-122"/>
                <a:ea typeface="黑体" panose="02010609060101010101" pitchFamily="49" charset="-122"/>
              </a:rPr>
              <a:t>　这一讲是涉及的是新时代中国特色大国外交，涉及到一些重要的知识点。</a:t>
            </a:r>
            <a:endParaRPr lang="zh-CN" altLang="en-US" sz="2800" dirty="0">
              <a:latin typeface="黑体" panose="02010609060101010101" pitchFamily="49" charset="-122"/>
              <a:ea typeface="黑体" panose="02010609060101010101" pitchFamily="49" charset="-122"/>
            </a:endParaRPr>
          </a:p>
          <a:p>
            <a:pPr algn="just">
              <a:lnSpc>
                <a:spcPct val="150000"/>
              </a:lnSpc>
            </a:pPr>
            <a:r>
              <a:rPr lang="en-US" altLang="zh-CN" sz="2800" dirty="0">
                <a:latin typeface="黑体" panose="02010609060101010101" pitchFamily="49" charset="-122"/>
                <a:ea typeface="黑体" panose="02010609060101010101" pitchFamily="49" charset="-122"/>
              </a:rPr>
              <a:t>1.</a:t>
            </a:r>
            <a:r>
              <a:rPr lang="zh-CN" altLang="en-US" sz="2800" dirty="0">
                <a:latin typeface="黑体" panose="02010609060101010101" pitchFamily="49" charset="-122"/>
                <a:ea typeface="黑体" panose="02010609060101010101" pitchFamily="49" charset="-122"/>
              </a:rPr>
              <a:t>基本的知识点有人类命运共同体的内涵等。</a:t>
            </a:r>
            <a:endParaRPr lang="zh-CN" altLang="en-US" sz="2800" dirty="0">
              <a:latin typeface="黑体" panose="02010609060101010101" pitchFamily="49" charset="-122"/>
              <a:ea typeface="黑体" panose="02010609060101010101" pitchFamily="49" charset="-122"/>
            </a:endParaRPr>
          </a:p>
          <a:p>
            <a:pPr algn="just">
              <a:lnSpc>
                <a:spcPct val="150000"/>
              </a:lnSpc>
            </a:pPr>
            <a:r>
              <a:rPr lang="en-US" altLang="zh-CN" sz="2800" dirty="0">
                <a:latin typeface="黑体" panose="02010609060101010101" pitchFamily="49" charset="-122"/>
                <a:ea typeface="黑体" panose="02010609060101010101" pitchFamily="49" charset="-122"/>
              </a:rPr>
              <a:t>2.</a:t>
            </a:r>
            <a:r>
              <a:rPr lang="zh-CN" altLang="en-US" sz="2800" b="1" dirty="0">
                <a:latin typeface="黑体" panose="02010609060101010101" pitchFamily="49" charset="-122"/>
                <a:ea typeface="黑体" panose="02010609060101010101" pitchFamily="49" charset="-122"/>
              </a:rPr>
              <a:t>百年未有之大变局的内涵</a:t>
            </a:r>
            <a:r>
              <a:rPr lang="zh-CN" altLang="en-US" sz="2800" dirty="0">
                <a:latin typeface="黑体" panose="02010609060101010101" pitchFamily="49" charset="-122"/>
                <a:ea typeface="黑体" panose="02010609060101010101" pitchFamily="49" charset="-122"/>
              </a:rPr>
              <a:t>、</a:t>
            </a:r>
            <a:r>
              <a:rPr lang="zh-CN" sz="2800" dirty="0">
                <a:latin typeface="黑体" panose="02010609060101010101" pitchFamily="49" charset="-122"/>
                <a:ea typeface="黑体" panose="02010609060101010101" pitchFamily="49" charset="-122"/>
              </a:rPr>
              <a:t>为什么要构建人类命运共同体</a:t>
            </a:r>
            <a:r>
              <a:rPr lang="zh-CN" altLang="en-US" sz="2800" dirty="0">
                <a:latin typeface="黑体" panose="02010609060101010101" pitchFamily="49" charset="-122"/>
                <a:ea typeface="黑体" panose="02010609060101010101" pitchFamily="49" charset="-122"/>
              </a:rPr>
              <a:t>等，可能涉及到简答题</a:t>
            </a:r>
            <a:r>
              <a:rPr lang="zh-CN" altLang="en-US" sz="2800" dirty="0">
                <a:latin typeface="黑体" panose="02010609060101010101" pitchFamily="49" charset="-122"/>
                <a:ea typeface="黑体" panose="02010609060101010101" pitchFamily="49" charset="-122"/>
              </a:rPr>
              <a:t>或论述题。</a:t>
            </a:r>
            <a:endParaRPr lang="zh-CN" altLang="en-US" sz="2800" dirty="0">
              <a:latin typeface="黑体" panose="02010609060101010101" pitchFamily="49" charset="-122"/>
              <a:ea typeface="黑体" panose="02010609060101010101" pitchFamily="49" charset="-122"/>
            </a:endParaRPr>
          </a:p>
        </p:txBody>
      </p:sp>
      <p:sp>
        <p:nvSpPr>
          <p:cNvPr id="10" name="文本框 9"/>
          <p:cNvSpPr txBox="1"/>
          <p:nvPr>
            <p:custDataLst>
              <p:tags r:id="rId4"/>
            </p:custDataLst>
          </p:nvPr>
        </p:nvSpPr>
        <p:spPr>
          <a:xfrm>
            <a:off x="919363" y="25616"/>
            <a:ext cx="9639300" cy="650875"/>
          </a:xfrm>
          <a:prstGeom prst="rect">
            <a:avLst/>
          </a:prstGeom>
          <a:noFill/>
          <a:ln w="9525">
            <a:noFill/>
          </a:ln>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 typeface="Wingdings" panose="05000000000000000000" charset="0"/>
              <a:buNone/>
              <a:defRPr/>
            </a:pPr>
            <a:r>
              <a:rPr kumimoji="0" lang="zh-CN" altLang="en-US" sz="2800" b="1" i="0" u="none" strike="noStrike" kern="1200" cap="none" spc="0" normalizeH="0" baseline="0" noProof="0" dirty="0">
                <a:ln>
                  <a:noFill/>
                </a:ln>
                <a:solidFill>
                  <a:prstClr val="white"/>
                </a:solidFill>
                <a:effectLst/>
                <a:uLnTx/>
                <a:uFillTx/>
                <a:latin typeface="黑体" panose="02010609060101010101" pitchFamily="49" charset="-122"/>
                <a:ea typeface="黑体" panose="02010609060101010101" pitchFamily="49" charset="-122"/>
                <a:cs typeface="微软雅黑" panose="020B0503020204020204" pitchFamily="34" charset="-122"/>
              </a:rPr>
              <a:t>二、每一讲的主要内容</a:t>
            </a:r>
            <a:endParaRPr kumimoji="0" lang="zh-CN" altLang="en-US" sz="2800" b="1" i="0" u="none" strike="noStrike" kern="1200" cap="none" spc="0" normalizeH="0" baseline="0" noProof="0" dirty="0">
              <a:ln>
                <a:noFill/>
              </a:ln>
              <a:solidFill>
                <a:prstClr val="white"/>
              </a:solidFill>
              <a:effectLst/>
              <a:uLnTx/>
              <a:uFillTx/>
              <a:latin typeface="黑体" panose="02010609060101010101" pitchFamily="49" charset="-122"/>
              <a:ea typeface="黑体" panose="02010609060101010101" pitchFamily="49" charset="-122"/>
              <a:cs typeface="微软雅黑" panose="020B0503020204020204" pitchFamily="34" charset="-122"/>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p:custDataLst>
              <p:tags r:id="rId1"/>
            </p:custDataLst>
          </p:nvPr>
        </p:nvSpPr>
        <p:spPr>
          <a:xfrm>
            <a:off x="0" y="0"/>
            <a:ext cx="12192000" cy="798653"/>
          </a:xfrm>
          <a:prstGeom prst="rect">
            <a:avLst/>
          </a:prstGeom>
          <a:solidFill>
            <a:srgbClr val="CD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3" name="任意多边形 4"/>
          <p:cNvSpPr/>
          <p:nvPr/>
        </p:nvSpPr>
        <p:spPr>
          <a:xfrm rot="5400000">
            <a:off x="429192" y="224108"/>
            <a:ext cx="271005" cy="350436"/>
          </a:xfrm>
          <a:custGeom>
            <a:avLst/>
            <a:gdLst>
              <a:gd name="connsiteX0" fmla="*/ 0 w 382446"/>
              <a:gd name="connsiteY0" fmla="*/ 494540 h 494540"/>
              <a:gd name="connsiteX1" fmla="*/ 95611 w 382446"/>
              <a:gd name="connsiteY1" fmla="*/ 329694 h 494540"/>
              <a:gd name="connsiteX2" fmla="*/ 1 w 382446"/>
              <a:gd name="connsiteY2" fmla="*/ 329694 h 494540"/>
              <a:gd name="connsiteX3" fmla="*/ 191224 w 382446"/>
              <a:gd name="connsiteY3" fmla="*/ 0 h 494540"/>
              <a:gd name="connsiteX4" fmla="*/ 382446 w 382446"/>
              <a:gd name="connsiteY4" fmla="*/ 329694 h 494540"/>
              <a:gd name="connsiteX5" fmla="*/ 286835 w 382446"/>
              <a:gd name="connsiteY5" fmla="*/ 329694 h 494540"/>
              <a:gd name="connsiteX6" fmla="*/ 382445 w 382446"/>
              <a:gd name="connsiteY6" fmla="*/ 494540 h 49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2446" h="494540">
                <a:moveTo>
                  <a:pt x="0" y="494540"/>
                </a:moveTo>
                <a:lnTo>
                  <a:pt x="95611" y="329694"/>
                </a:lnTo>
                <a:lnTo>
                  <a:pt x="1" y="329694"/>
                </a:lnTo>
                <a:lnTo>
                  <a:pt x="191224" y="0"/>
                </a:lnTo>
                <a:lnTo>
                  <a:pt x="382446" y="329694"/>
                </a:lnTo>
                <a:lnTo>
                  <a:pt x="286835" y="329694"/>
                </a:lnTo>
                <a:lnTo>
                  <a:pt x="382445" y="49454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C00000"/>
              </a:solidFill>
              <a:effectLst/>
              <a:uLnTx/>
              <a:uFillTx/>
              <a:latin typeface="等线" panose="02010600030101010101" charset="-122"/>
              <a:ea typeface="等线" panose="02010600030101010101" charset="-122"/>
              <a:cs typeface="+mn-cs"/>
            </a:endParaRPr>
          </a:p>
        </p:txBody>
      </p:sp>
      <p:grpSp>
        <p:nvGrpSpPr>
          <p:cNvPr id="20" name="组合 19"/>
          <p:cNvGrpSpPr/>
          <p:nvPr/>
        </p:nvGrpSpPr>
        <p:grpSpPr>
          <a:xfrm>
            <a:off x="9168266" y="214240"/>
            <a:ext cx="2780795" cy="444986"/>
            <a:chOff x="9214564" y="259947"/>
            <a:chExt cx="2780795" cy="444986"/>
          </a:xfrm>
        </p:grpSpPr>
        <p:sp>
          <p:nvSpPr>
            <p:cNvPr id="21" name="文本框 39"/>
            <p:cNvSpPr txBox="1"/>
            <p:nvPr/>
          </p:nvSpPr>
          <p:spPr>
            <a:xfrm>
              <a:off x="9214564" y="259947"/>
              <a:ext cx="2780795" cy="444986"/>
            </a:xfrm>
            <a:prstGeom prst="rect">
              <a:avLst/>
            </a:prstGeom>
            <a:noFill/>
          </p:spPr>
          <p:txBody>
            <a:bodyPr wrap="square" lIns="105403" tIns="52701" rIns="105403" bIns="52701">
              <a:spAutoFit/>
            </a:bodyPr>
            <a:lstStyle/>
            <a:p>
              <a:pPr marL="0" marR="0" lvl="0" indent="0" algn="r" defTabSz="1054100" rtl="0" eaLnBrk="1" fontAlgn="auto" latinLnBrk="0" hangingPunct="1">
                <a:lnSpc>
                  <a:spcPct val="100000"/>
                </a:lnSpc>
                <a:spcBef>
                  <a:spcPts val="0"/>
                </a:spcBef>
                <a:spcAft>
                  <a:spcPts val="0"/>
                </a:spcAft>
                <a:buClrTx/>
                <a:buSzTx/>
                <a:buFontTx/>
                <a:buNone/>
                <a:defRPr/>
              </a:pPr>
              <a:r>
                <a:rPr kumimoji="0" lang="zh-CN" altLang="en-US" sz="1400" b="1"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马克思主义学院</a:t>
              </a:r>
              <a:endParaRPr kumimoji="0" lang="en-US" altLang="zh-CN" sz="1400" b="1"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a:p>
              <a:pPr marL="0" marR="0" lvl="0" indent="0" algn="r" defTabSz="1054100" rtl="0" eaLnBrk="1" fontAlgn="auto" latinLnBrk="0" hangingPunct="1">
                <a:lnSpc>
                  <a:spcPct val="100000"/>
                </a:lnSpc>
                <a:spcBef>
                  <a:spcPts val="0"/>
                </a:spcBef>
                <a:spcAft>
                  <a:spcPts val="0"/>
                </a:spcAft>
                <a:buClrTx/>
                <a:buSzTx/>
                <a:buFontTx/>
                <a:buNone/>
                <a:defRPr/>
              </a:pPr>
              <a:r>
                <a:rPr kumimoji="0" lang="en-US" altLang="zh-CN" sz="800" b="0"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rPr>
                <a:t>SCHOOL OF MARXISM</a:t>
              </a:r>
              <a:endParaRPr kumimoji="0" lang="zh-CN" altLang="en-US" sz="600" b="0"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endParaRPr>
            </a:p>
          </p:txBody>
        </p:sp>
        <p:cxnSp>
          <p:nvCxnSpPr>
            <p:cNvPr id="22" name="直接连接符 21"/>
            <p:cNvCxnSpPr/>
            <p:nvPr/>
          </p:nvCxnSpPr>
          <p:spPr bwMode="auto">
            <a:xfrm flipH="1">
              <a:off x="10387614" y="263612"/>
              <a:ext cx="1" cy="378794"/>
            </a:xfrm>
            <a:prstGeom prst="line">
              <a:avLst/>
            </a:prstGeom>
            <a:solidFill>
              <a:schemeClr val="accent1"/>
            </a:solidFill>
            <a:ln w="38100" cap="flat" cmpd="sng" algn="ctr">
              <a:solidFill>
                <a:schemeClr val="bg1"/>
              </a:solidFill>
              <a:prstDash val="solid"/>
              <a:round/>
              <a:headEnd type="none" w="med" len="med"/>
              <a:tailEnd type="none" w="med" len="med"/>
            </a:ln>
          </p:spPr>
        </p:cxnSp>
      </p:grpSp>
      <p:pic>
        <p:nvPicPr>
          <p:cNvPr id="24" name="图片 23"/>
          <p:cNvPicPr>
            <a:picLocks noChangeAspect="1"/>
          </p:cNvPicPr>
          <p:nvPr/>
        </p:nvPicPr>
        <p:blipFill>
          <a:blip r:embed="rId2" cstate="print"/>
          <a:stretch>
            <a:fillRect/>
          </a:stretch>
        </p:blipFill>
        <p:spPr>
          <a:xfrm>
            <a:off x="8139995" y="91248"/>
            <a:ext cx="2201321" cy="616155"/>
          </a:xfrm>
          <a:prstGeom prst="rect">
            <a:avLst/>
          </a:prstGeom>
        </p:spPr>
      </p:pic>
      <p:sp>
        <p:nvSpPr>
          <p:cNvPr id="2" name="文本框 1"/>
          <p:cNvSpPr txBox="1"/>
          <p:nvPr/>
        </p:nvSpPr>
        <p:spPr>
          <a:xfrm>
            <a:off x="2347595" y="929640"/>
            <a:ext cx="7684135" cy="650875"/>
          </a:xfrm>
          <a:prstGeom prst="rect">
            <a:avLst/>
          </a:prstGeom>
          <a:noFill/>
          <a:ln w="9525">
            <a:noFill/>
          </a:ln>
        </p:spPr>
        <p:txBody>
          <a:bodyPr wrap="square" anchor="t">
            <a:spAutoFit/>
          </a:bodyPr>
          <a:lstStyle/>
          <a:p>
            <a:pPr indent="0">
              <a:lnSpc>
                <a:spcPct val="130000"/>
              </a:lnSpc>
              <a:buFont typeface="Wingdings" panose="05000000000000000000" charset="0"/>
              <a:buNone/>
            </a:pPr>
            <a:r>
              <a:rPr lang="zh-CN" altLang="en-US" sz="2800" b="1">
                <a:solidFill>
                  <a:schemeClr val="tx1"/>
                </a:solidFill>
                <a:latin typeface="黑体" panose="02010609060101010101" pitchFamily="49" charset="-122"/>
                <a:ea typeface="黑体" panose="02010609060101010101" pitchFamily="49" charset="-122"/>
                <a:cs typeface="黑体" panose="02010609060101010101" pitchFamily="49" charset="-122"/>
              </a:rPr>
              <a:t>第十三讲</a:t>
            </a:r>
            <a:r>
              <a:rPr lang="en-US" altLang="zh-CN" sz="2800" b="1">
                <a:solidFill>
                  <a:schemeClr val="tx1"/>
                </a:solidFill>
                <a:latin typeface="黑体" panose="02010609060101010101" pitchFamily="49" charset="-122"/>
                <a:ea typeface="黑体" panose="02010609060101010101" pitchFamily="49" charset="-122"/>
                <a:cs typeface="黑体" panose="02010609060101010101" pitchFamily="49" charset="-122"/>
              </a:rPr>
              <a:t>  </a:t>
            </a:r>
            <a:r>
              <a:rPr lang="zh-CN" altLang="en-US" sz="2800" b="1">
                <a:solidFill>
                  <a:schemeClr val="tx1"/>
                </a:solidFill>
                <a:latin typeface="黑体" panose="02010609060101010101" pitchFamily="49" charset="-122"/>
                <a:ea typeface="黑体" panose="02010609060101010101" pitchFamily="49" charset="-122"/>
                <a:cs typeface="黑体" panose="02010609060101010101" pitchFamily="49" charset="-122"/>
              </a:rPr>
              <a:t>坚持党的全面领导和全面从严治党</a:t>
            </a:r>
            <a:endParaRPr lang="zh-CN" altLang="en-US" sz="2800" b="1">
              <a:solidFill>
                <a:schemeClr val="tx1"/>
              </a:solidFill>
              <a:latin typeface="黑体" panose="02010609060101010101" pitchFamily="49" charset="-122"/>
              <a:ea typeface="黑体" panose="02010609060101010101" pitchFamily="49" charset="-122"/>
              <a:cs typeface="黑体" panose="02010609060101010101" pitchFamily="49" charset="-122"/>
            </a:endParaRPr>
          </a:p>
        </p:txBody>
      </p:sp>
      <p:sp>
        <p:nvSpPr>
          <p:cNvPr id="6" name="矩形 5"/>
          <p:cNvSpPr/>
          <p:nvPr>
            <p:custDataLst>
              <p:tags r:id="rId3"/>
            </p:custDataLst>
          </p:nvPr>
        </p:nvSpPr>
        <p:spPr>
          <a:xfrm>
            <a:off x="635" y="1802765"/>
            <a:ext cx="12063095" cy="4615815"/>
          </a:xfrm>
          <a:prstGeom prst="rect">
            <a:avLst/>
          </a:prstGeom>
        </p:spPr>
        <p:txBody>
          <a:bodyPr wrap="square">
            <a:spAutoFit/>
          </a:bodyPr>
          <a:lstStyle/>
          <a:p>
            <a:pPr algn="just">
              <a:lnSpc>
                <a:spcPct val="150000"/>
              </a:lnSpc>
            </a:pPr>
            <a:r>
              <a:rPr lang="zh-CN" altLang="en-US" sz="2800" dirty="0">
                <a:latin typeface="黑体" panose="02010609060101010101" pitchFamily="49" charset="-122"/>
                <a:ea typeface="黑体" panose="02010609060101010101" pitchFamily="49" charset="-122"/>
              </a:rPr>
              <a:t>　这一讲着重讲述的是</a:t>
            </a:r>
            <a:r>
              <a:rPr lang="zh-CN" sz="2800" dirty="0">
                <a:latin typeface="黑体" panose="02010609060101010101" pitchFamily="49" charset="-122"/>
                <a:ea typeface="黑体" panose="02010609060101010101" pitchFamily="49" charset="-122"/>
              </a:rPr>
              <a:t>怎么理解党的全面领导地位，这涉及中国最大的国情是中国共产党的领导</a:t>
            </a:r>
            <a:r>
              <a:rPr lang="zh-CN" altLang="en-US" sz="2800" dirty="0">
                <a:latin typeface="黑体" panose="02010609060101010101" pitchFamily="49" charset="-122"/>
                <a:ea typeface="黑体" panose="02010609060101010101" pitchFamily="49" charset="-122"/>
              </a:rPr>
              <a:t>、中国共产党领导是中国特色社会主义制度的最大优势、中国共产党是最高政治领导力量、中国共产党的领导是全面的系统的整体的、坚持党的全面领导首要的是维护党中央权威和集中统一领导等重要论断；如何健全和完善党的领导制度体系。为什么要全面从严治党，什么是全面从严治党，十八大以来全面从严治党的实践及如何进一步贯彻落实全面从严治党，全面从严治党与自我革命、解决大党独有难题等的</a:t>
            </a:r>
            <a:r>
              <a:rPr lang="zh-CN" altLang="en-US" sz="2800" dirty="0">
                <a:latin typeface="黑体" panose="02010609060101010101" pitchFamily="49" charset="-122"/>
                <a:ea typeface="黑体" panose="02010609060101010101" pitchFamily="49" charset="-122"/>
              </a:rPr>
              <a:t>关系。</a:t>
            </a:r>
            <a:endParaRPr lang="zh-CN" altLang="en-US" sz="2800" dirty="0">
              <a:latin typeface="黑体" panose="02010609060101010101" pitchFamily="49" charset="-122"/>
              <a:ea typeface="黑体" panose="02010609060101010101" pitchFamily="49" charset="-122"/>
            </a:endParaRPr>
          </a:p>
        </p:txBody>
      </p:sp>
      <p:cxnSp>
        <p:nvCxnSpPr>
          <p:cNvPr id="3" name="直接连接符 2"/>
          <p:cNvCxnSpPr/>
          <p:nvPr/>
        </p:nvCxnSpPr>
        <p:spPr>
          <a:xfrm flipV="1">
            <a:off x="739775" y="1711325"/>
            <a:ext cx="10676890" cy="20320"/>
          </a:xfrm>
          <a:prstGeom prst="line">
            <a:avLst/>
          </a:prstGeom>
        </p:spPr>
        <p:style>
          <a:lnRef idx="1">
            <a:schemeClr val="accent2"/>
          </a:lnRef>
          <a:fillRef idx="0">
            <a:schemeClr val="accent2"/>
          </a:fillRef>
          <a:effectRef idx="0">
            <a:schemeClr val="accent2"/>
          </a:effectRef>
          <a:fontRef idx="minor">
            <a:schemeClr val="tx1"/>
          </a:fontRef>
        </p:style>
      </p:cxnSp>
      <p:sp>
        <p:nvSpPr>
          <p:cNvPr id="10" name="文本框 9"/>
          <p:cNvSpPr txBox="1"/>
          <p:nvPr>
            <p:custDataLst>
              <p:tags r:id="rId4"/>
            </p:custDataLst>
          </p:nvPr>
        </p:nvSpPr>
        <p:spPr>
          <a:xfrm>
            <a:off x="919363" y="25616"/>
            <a:ext cx="9639300" cy="650875"/>
          </a:xfrm>
          <a:prstGeom prst="rect">
            <a:avLst/>
          </a:prstGeom>
          <a:noFill/>
          <a:ln w="9525">
            <a:noFill/>
          </a:ln>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 typeface="Wingdings" panose="05000000000000000000" charset="0"/>
              <a:buNone/>
              <a:defRPr/>
            </a:pPr>
            <a:r>
              <a:rPr kumimoji="0" lang="zh-CN" altLang="en-US" sz="2800" b="1" i="0" u="none" strike="noStrike" kern="1200" cap="none" spc="0" normalizeH="0" baseline="0" noProof="0" dirty="0">
                <a:ln>
                  <a:noFill/>
                </a:ln>
                <a:solidFill>
                  <a:prstClr val="white"/>
                </a:solidFill>
                <a:effectLst/>
                <a:uLnTx/>
                <a:uFillTx/>
                <a:latin typeface="黑体" panose="02010609060101010101" pitchFamily="49" charset="-122"/>
                <a:ea typeface="黑体" panose="02010609060101010101" pitchFamily="49" charset="-122"/>
                <a:cs typeface="微软雅黑" panose="020B0503020204020204" pitchFamily="34" charset="-122"/>
              </a:rPr>
              <a:t>二、每一讲的主要内容</a:t>
            </a:r>
            <a:endParaRPr kumimoji="0" lang="zh-CN" altLang="en-US" sz="2800" b="1" i="0" u="none" strike="noStrike" kern="1200" cap="none" spc="0" normalizeH="0" baseline="0" noProof="0" dirty="0">
              <a:ln>
                <a:noFill/>
              </a:ln>
              <a:solidFill>
                <a:prstClr val="white"/>
              </a:solidFill>
              <a:effectLst/>
              <a:uLnTx/>
              <a:uFillTx/>
              <a:latin typeface="黑体" panose="02010609060101010101" pitchFamily="49" charset="-122"/>
              <a:ea typeface="黑体" panose="02010609060101010101" pitchFamily="49" charset="-122"/>
              <a:cs typeface="微软雅黑" panose="020B0503020204020204" pitchFamily="34" charset="-122"/>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p:custDataLst>
              <p:tags r:id="rId1"/>
            </p:custDataLst>
          </p:nvPr>
        </p:nvSpPr>
        <p:spPr>
          <a:xfrm>
            <a:off x="0" y="0"/>
            <a:ext cx="12192000" cy="798653"/>
          </a:xfrm>
          <a:prstGeom prst="rect">
            <a:avLst/>
          </a:prstGeom>
          <a:solidFill>
            <a:srgbClr val="CD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3" name="任意多边形 4"/>
          <p:cNvSpPr/>
          <p:nvPr/>
        </p:nvSpPr>
        <p:spPr>
          <a:xfrm rot="5400000">
            <a:off x="429192" y="224108"/>
            <a:ext cx="271005" cy="350436"/>
          </a:xfrm>
          <a:custGeom>
            <a:avLst/>
            <a:gdLst>
              <a:gd name="connsiteX0" fmla="*/ 0 w 382446"/>
              <a:gd name="connsiteY0" fmla="*/ 494540 h 494540"/>
              <a:gd name="connsiteX1" fmla="*/ 95611 w 382446"/>
              <a:gd name="connsiteY1" fmla="*/ 329694 h 494540"/>
              <a:gd name="connsiteX2" fmla="*/ 1 w 382446"/>
              <a:gd name="connsiteY2" fmla="*/ 329694 h 494540"/>
              <a:gd name="connsiteX3" fmla="*/ 191224 w 382446"/>
              <a:gd name="connsiteY3" fmla="*/ 0 h 494540"/>
              <a:gd name="connsiteX4" fmla="*/ 382446 w 382446"/>
              <a:gd name="connsiteY4" fmla="*/ 329694 h 494540"/>
              <a:gd name="connsiteX5" fmla="*/ 286835 w 382446"/>
              <a:gd name="connsiteY5" fmla="*/ 329694 h 494540"/>
              <a:gd name="connsiteX6" fmla="*/ 382445 w 382446"/>
              <a:gd name="connsiteY6" fmla="*/ 494540 h 49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2446" h="494540">
                <a:moveTo>
                  <a:pt x="0" y="494540"/>
                </a:moveTo>
                <a:lnTo>
                  <a:pt x="95611" y="329694"/>
                </a:lnTo>
                <a:lnTo>
                  <a:pt x="1" y="329694"/>
                </a:lnTo>
                <a:lnTo>
                  <a:pt x="191224" y="0"/>
                </a:lnTo>
                <a:lnTo>
                  <a:pt x="382446" y="329694"/>
                </a:lnTo>
                <a:lnTo>
                  <a:pt x="286835" y="329694"/>
                </a:lnTo>
                <a:lnTo>
                  <a:pt x="382445" y="49454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C00000"/>
              </a:solidFill>
              <a:effectLst/>
              <a:uLnTx/>
              <a:uFillTx/>
              <a:latin typeface="等线" panose="02010600030101010101" charset="-122"/>
              <a:ea typeface="等线" panose="02010600030101010101" charset="-122"/>
              <a:cs typeface="+mn-cs"/>
            </a:endParaRPr>
          </a:p>
        </p:txBody>
      </p:sp>
      <p:grpSp>
        <p:nvGrpSpPr>
          <p:cNvPr id="20" name="组合 19"/>
          <p:cNvGrpSpPr/>
          <p:nvPr/>
        </p:nvGrpSpPr>
        <p:grpSpPr>
          <a:xfrm>
            <a:off x="9168266" y="214240"/>
            <a:ext cx="2780795" cy="444986"/>
            <a:chOff x="9214564" y="259947"/>
            <a:chExt cx="2780795" cy="444986"/>
          </a:xfrm>
        </p:grpSpPr>
        <p:sp>
          <p:nvSpPr>
            <p:cNvPr id="21" name="文本框 39"/>
            <p:cNvSpPr txBox="1"/>
            <p:nvPr/>
          </p:nvSpPr>
          <p:spPr>
            <a:xfrm>
              <a:off x="9214564" y="259947"/>
              <a:ext cx="2780795" cy="444986"/>
            </a:xfrm>
            <a:prstGeom prst="rect">
              <a:avLst/>
            </a:prstGeom>
            <a:noFill/>
          </p:spPr>
          <p:txBody>
            <a:bodyPr wrap="square" lIns="105403" tIns="52701" rIns="105403" bIns="52701">
              <a:spAutoFit/>
            </a:bodyPr>
            <a:lstStyle/>
            <a:p>
              <a:pPr marL="0" marR="0" lvl="0" indent="0" algn="r" defTabSz="1054100" rtl="0" eaLnBrk="1" fontAlgn="auto" latinLnBrk="0" hangingPunct="1">
                <a:lnSpc>
                  <a:spcPct val="100000"/>
                </a:lnSpc>
                <a:spcBef>
                  <a:spcPts val="0"/>
                </a:spcBef>
                <a:spcAft>
                  <a:spcPts val="0"/>
                </a:spcAft>
                <a:buClrTx/>
                <a:buSzTx/>
                <a:buFontTx/>
                <a:buNone/>
                <a:defRPr/>
              </a:pPr>
              <a:r>
                <a:rPr kumimoji="0" lang="zh-CN" altLang="en-US" sz="1400" b="1"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马克思主义学院</a:t>
              </a:r>
              <a:endParaRPr kumimoji="0" lang="en-US" altLang="zh-CN" sz="1400" b="1"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a:p>
              <a:pPr marL="0" marR="0" lvl="0" indent="0" algn="r" defTabSz="1054100" rtl="0" eaLnBrk="1" fontAlgn="auto" latinLnBrk="0" hangingPunct="1">
                <a:lnSpc>
                  <a:spcPct val="100000"/>
                </a:lnSpc>
                <a:spcBef>
                  <a:spcPts val="0"/>
                </a:spcBef>
                <a:spcAft>
                  <a:spcPts val="0"/>
                </a:spcAft>
                <a:buClrTx/>
                <a:buSzTx/>
                <a:buFontTx/>
                <a:buNone/>
                <a:defRPr/>
              </a:pPr>
              <a:r>
                <a:rPr kumimoji="0" lang="en-US" altLang="zh-CN" sz="800" b="0"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rPr>
                <a:t>SCHOOL OF MARXISM</a:t>
              </a:r>
              <a:endParaRPr kumimoji="0" lang="zh-CN" altLang="en-US" sz="600" b="0"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endParaRPr>
            </a:p>
          </p:txBody>
        </p:sp>
        <p:cxnSp>
          <p:nvCxnSpPr>
            <p:cNvPr id="22" name="直接连接符 21"/>
            <p:cNvCxnSpPr/>
            <p:nvPr/>
          </p:nvCxnSpPr>
          <p:spPr bwMode="auto">
            <a:xfrm flipH="1">
              <a:off x="10387614" y="263612"/>
              <a:ext cx="1" cy="378794"/>
            </a:xfrm>
            <a:prstGeom prst="line">
              <a:avLst/>
            </a:prstGeom>
            <a:solidFill>
              <a:schemeClr val="accent1"/>
            </a:solidFill>
            <a:ln w="38100" cap="flat" cmpd="sng" algn="ctr">
              <a:solidFill>
                <a:schemeClr val="bg1"/>
              </a:solidFill>
              <a:prstDash val="solid"/>
              <a:round/>
              <a:headEnd type="none" w="med" len="med"/>
              <a:tailEnd type="none" w="med" len="med"/>
            </a:ln>
          </p:spPr>
        </p:cxnSp>
      </p:grpSp>
      <p:pic>
        <p:nvPicPr>
          <p:cNvPr id="24" name="图片 23"/>
          <p:cNvPicPr>
            <a:picLocks noChangeAspect="1"/>
          </p:cNvPicPr>
          <p:nvPr/>
        </p:nvPicPr>
        <p:blipFill>
          <a:blip r:embed="rId2" cstate="print"/>
          <a:stretch>
            <a:fillRect/>
          </a:stretch>
        </p:blipFill>
        <p:spPr>
          <a:xfrm>
            <a:off x="8139995" y="91248"/>
            <a:ext cx="2201321" cy="616155"/>
          </a:xfrm>
          <a:prstGeom prst="rect">
            <a:avLst/>
          </a:prstGeom>
        </p:spPr>
      </p:pic>
      <p:sp>
        <p:nvSpPr>
          <p:cNvPr id="6" name="矩形 5"/>
          <p:cNvSpPr/>
          <p:nvPr>
            <p:custDataLst>
              <p:tags r:id="rId3"/>
            </p:custDataLst>
          </p:nvPr>
        </p:nvSpPr>
        <p:spPr>
          <a:xfrm>
            <a:off x="160020" y="869315"/>
            <a:ext cx="11872595" cy="5908040"/>
          </a:xfrm>
          <a:prstGeom prst="rect">
            <a:avLst/>
          </a:prstGeom>
        </p:spPr>
        <p:txBody>
          <a:bodyPr wrap="square">
            <a:spAutoFit/>
          </a:bodyPr>
          <a:lstStyle/>
          <a:p>
            <a:pPr algn="just">
              <a:lnSpc>
                <a:spcPct val="150000"/>
              </a:lnSpc>
            </a:pPr>
            <a:r>
              <a:rPr lang="zh-CN" altLang="en-US" sz="2800" dirty="0">
                <a:latin typeface="黑体" panose="02010609060101010101" pitchFamily="49" charset="-122"/>
                <a:ea typeface="黑体" panose="02010609060101010101" pitchFamily="49" charset="-122"/>
              </a:rPr>
              <a:t>　这一讲是涉及的是新时代坚持和发展中国特色社会主义的领导力量和四个全面战略布局中的全面从严治党，涉及到许多重要的知识点，</a:t>
            </a:r>
            <a:r>
              <a:rPr lang="zh-CN" altLang="en-US" sz="2800" b="1" dirty="0">
                <a:solidFill>
                  <a:srgbClr val="FF0000"/>
                </a:solidFill>
                <a:latin typeface="黑体" panose="02010609060101010101" pitchFamily="49" charset="-122"/>
                <a:ea typeface="黑体" panose="02010609060101010101" pitchFamily="49" charset="-122"/>
              </a:rPr>
              <a:t>需要重点复习和关注。</a:t>
            </a:r>
            <a:endParaRPr lang="zh-CN" altLang="en-US" sz="2800" dirty="0">
              <a:latin typeface="黑体" panose="02010609060101010101" pitchFamily="49" charset="-122"/>
              <a:ea typeface="黑体" panose="02010609060101010101" pitchFamily="49" charset="-122"/>
            </a:endParaRPr>
          </a:p>
          <a:p>
            <a:pPr algn="just">
              <a:lnSpc>
                <a:spcPct val="150000"/>
              </a:lnSpc>
            </a:pPr>
            <a:r>
              <a:rPr lang="en-US" altLang="zh-CN" sz="2800" dirty="0">
                <a:latin typeface="黑体" panose="02010609060101010101" pitchFamily="49" charset="-122"/>
                <a:ea typeface="黑体" panose="02010609060101010101" pitchFamily="49" charset="-122"/>
              </a:rPr>
              <a:t>1.</a:t>
            </a:r>
            <a:r>
              <a:rPr lang="zh-CN" altLang="en-US" sz="2800" dirty="0">
                <a:latin typeface="黑体" panose="02010609060101010101" pitchFamily="49" charset="-122"/>
                <a:ea typeface="黑体" panose="02010609060101010101" pitchFamily="49" charset="-122"/>
              </a:rPr>
              <a:t>基本的知识点有</a:t>
            </a:r>
            <a:r>
              <a:rPr lang="en-US" altLang="zh-CN" sz="2800" dirty="0">
                <a:latin typeface="黑体" panose="02010609060101010101" pitchFamily="49" charset="-122"/>
                <a:ea typeface="黑体" panose="02010609060101010101" pitchFamily="49" charset="-122"/>
              </a:rPr>
              <a:t>“</a:t>
            </a:r>
            <a:r>
              <a:rPr lang="zh-CN" altLang="en-US" sz="2800" dirty="0">
                <a:latin typeface="黑体" panose="02010609060101010101" pitchFamily="49" charset="-122"/>
                <a:ea typeface="黑体" panose="02010609060101010101" pitchFamily="49" charset="-122"/>
              </a:rPr>
              <a:t>四个意识</a:t>
            </a:r>
            <a:r>
              <a:rPr lang="en-US" altLang="zh-CN" sz="2800" dirty="0">
                <a:latin typeface="黑体" panose="02010609060101010101" pitchFamily="49" charset="-122"/>
                <a:ea typeface="黑体" panose="02010609060101010101" pitchFamily="49" charset="-122"/>
              </a:rPr>
              <a:t>”</a:t>
            </a:r>
            <a:r>
              <a:rPr lang="zh-CN" altLang="en-US" sz="2800" dirty="0">
                <a:latin typeface="黑体" panose="02010609060101010101" pitchFamily="49" charset="-122"/>
                <a:ea typeface="黑体" panose="02010609060101010101" pitchFamily="49" charset="-122"/>
              </a:rPr>
              <a:t>、</a:t>
            </a:r>
            <a:r>
              <a:rPr lang="en-US" altLang="zh-CN" sz="2800" dirty="0">
                <a:latin typeface="黑体" panose="02010609060101010101" pitchFamily="49" charset="-122"/>
                <a:ea typeface="黑体" panose="02010609060101010101" pitchFamily="49" charset="-122"/>
              </a:rPr>
              <a:t>“</a:t>
            </a:r>
            <a:r>
              <a:rPr lang="zh-CN" altLang="en-US" sz="2800" dirty="0">
                <a:latin typeface="黑体" panose="02010609060101010101" pitchFamily="49" charset="-122"/>
                <a:ea typeface="黑体" panose="02010609060101010101" pitchFamily="49" charset="-122"/>
              </a:rPr>
              <a:t>两个维护</a:t>
            </a:r>
            <a:r>
              <a:rPr lang="en-US" altLang="zh-CN" sz="2800" dirty="0">
                <a:latin typeface="黑体" panose="02010609060101010101" pitchFamily="49" charset="-122"/>
                <a:ea typeface="黑体" panose="02010609060101010101" pitchFamily="49" charset="-122"/>
              </a:rPr>
              <a:t>”</a:t>
            </a:r>
            <a:r>
              <a:rPr lang="zh-CN" altLang="en-US" sz="2800" dirty="0">
                <a:latin typeface="黑体" panose="02010609060101010101" pitchFamily="49" charset="-122"/>
                <a:ea typeface="黑体" panose="02010609060101010101" pitchFamily="49" charset="-122"/>
              </a:rPr>
              <a:t>、</a:t>
            </a:r>
            <a:r>
              <a:rPr lang="en-US" altLang="zh-CN" sz="2800" dirty="0">
                <a:latin typeface="黑体" panose="02010609060101010101" pitchFamily="49" charset="-122"/>
                <a:ea typeface="黑体" panose="02010609060101010101" pitchFamily="49" charset="-122"/>
              </a:rPr>
              <a:t>“</a:t>
            </a:r>
            <a:r>
              <a:rPr lang="zh-CN" altLang="en-US" sz="2800" dirty="0">
                <a:latin typeface="黑体" panose="02010609060101010101" pitchFamily="49" charset="-122"/>
                <a:ea typeface="黑体" panose="02010609060101010101" pitchFamily="49" charset="-122"/>
              </a:rPr>
              <a:t>四大考验</a:t>
            </a:r>
            <a:r>
              <a:rPr lang="en-US" altLang="zh-CN" sz="2800" dirty="0">
                <a:latin typeface="黑体" panose="02010609060101010101" pitchFamily="49" charset="-122"/>
                <a:ea typeface="黑体" panose="02010609060101010101" pitchFamily="49" charset="-122"/>
              </a:rPr>
              <a:t>”“</a:t>
            </a:r>
            <a:r>
              <a:rPr lang="zh-CN" altLang="en-US" sz="2800" dirty="0">
                <a:latin typeface="黑体" panose="02010609060101010101" pitchFamily="49" charset="-122"/>
                <a:ea typeface="黑体" panose="02010609060101010101" pitchFamily="49" charset="-122"/>
              </a:rPr>
              <a:t>四大危险</a:t>
            </a:r>
            <a:r>
              <a:rPr lang="en-US" altLang="zh-CN" sz="2800" dirty="0">
                <a:latin typeface="黑体" panose="02010609060101010101" pitchFamily="49" charset="-122"/>
                <a:ea typeface="黑体" panose="02010609060101010101" pitchFamily="49" charset="-122"/>
              </a:rPr>
              <a:t>”</a:t>
            </a:r>
            <a:r>
              <a:rPr lang="zh-CN" altLang="en-US" sz="2800" dirty="0">
                <a:latin typeface="黑体" panose="02010609060101010101" pitchFamily="49" charset="-122"/>
                <a:ea typeface="黑体" panose="02010609060101010101" pitchFamily="49" charset="-122"/>
              </a:rPr>
              <a:t>、</a:t>
            </a:r>
            <a:r>
              <a:rPr lang="zh-CN" altLang="en-US" sz="2800" b="1" dirty="0">
                <a:latin typeface="黑体" panose="02010609060101010101" pitchFamily="49" charset="-122"/>
                <a:ea typeface="黑体" panose="02010609060101010101" pitchFamily="49" charset="-122"/>
              </a:rPr>
              <a:t>全面从严治党的内涵</a:t>
            </a:r>
            <a:r>
              <a:rPr lang="zh-CN" altLang="en-US" sz="2800" dirty="0">
                <a:latin typeface="黑体" panose="02010609060101010101" pitchFamily="49" charset="-122"/>
                <a:ea typeface="黑体" panose="02010609060101010101" pitchFamily="49" charset="-122"/>
              </a:rPr>
              <a:t>等。</a:t>
            </a:r>
            <a:endParaRPr lang="zh-CN" altLang="en-US" sz="2800" dirty="0">
              <a:latin typeface="黑体" panose="02010609060101010101" pitchFamily="49" charset="-122"/>
              <a:ea typeface="黑体" panose="02010609060101010101" pitchFamily="49" charset="-122"/>
            </a:endParaRPr>
          </a:p>
          <a:p>
            <a:pPr algn="just">
              <a:lnSpc>
                <a:spcPct val="150000"/>
              </a:lnSpc>
            </a:pPr>
            <a:r>
              <a:rPr lang="en-US" altLang="zh-CN" sz="2800" dirty="0">
                <a:latin typeface="黑体" panose="02010609060101010101" pitchFamily="49" charset="-122"/>
                <a:ea typeface="黑体" panose="02010609060101010101" pitchFamily="49" charset="-122"/>
              </a:rPr>
              <a:t>2.</a:t>
            </a:r>
            <a:r>
              <a:rPr lang="zh-CN" sz="2800" b="1" dirty="0">
                <a:latin typeface="黑体" panose="02010609060101010101" pitchFamily="49" charset="-122"/>
                <a:ea typeface="黑体" panose="02010609060101010101" pitchFamily="49" charset="-122"/>
              </a:rPr>
              <a:t>中国最大的国情是中国共产党的领导、中国共产党领导是中国特色社会主义制度的最大优势</a:t>
            </a:r>
            <a:r>
              <a:rPr lang="zh-CN" sz="2800" dirty="0">
                <a:latin typeface="黑体" panose="02010609060101010101" pitchFamily="49" charset="-122"/>
                <a:ea typeface="黑体" panose="02010609060101010101" pitchFamily="49" charset="-122"/>
              </a:rPr>
              <a:t>、中国共产党是最高政治领导力量、</a:t>
            </a:r>
            <a:r>
              <a:rPr lang="zh-CN" sz="2800" b="1" dirty="0">
                <a:latin typeface="黑体" panose="02010609060101010101" pitchFamily="49" charset="-122"/>
                <a:ea typeface="黑体" panose="02010609060101010101" pitchFamily="49" charset="-122"/>
              </a:rPr>
              <a:t>中国共产党的领导是全面的系统的整体的、</a:t>
            </a:r>
            <a:r>
              <a:rPr lang="zh-CN" sz="2800" dirty="0">
                <a:latin typeface="黑体" panose="02010609060101010101" pitchFamily="49" charset="-122"/>
                <a:ea typeface="黑体" panose="02010609060101010101" pitchFamily="49" charset="-122"/>
              </a:rPr>
              <a:t>坚持党的全面领导首要的是维护党中央权威和集中统一领导</a:t>
            </a:r>
            <a:r>
              <a:rPr lang="zh-CN" altLang="en-US" sz="2800" dirty="0">
                <a:latin typeface="黑体" panose="02010609060101010101" pitchFamily="49" charset="-122"/>
                <a:ea typeface="黑体" panose="02010609060101010101" pitchFamily="49" charset="-122"/>
              </a:rPr>
              <a:t>等，容易涉及到简答题</a:t>
            </a:r>
            <a:r>
              <a:rPr lang="zh-CN" altLang="en-US" sz="2800" dirty="0">
                <a:latin typeface="黑体" panose="02010609060101010101" pitchFamily="49" charset="-122"/>
                <a:ea typeface="黑体" panose="02010609060101010101" pitchFamily="49" charset="-122"/>
              </a:rPr>
              <a:t>或论述题。</a:t>
            </a:r>
            <a:endParaRPr lang="zh-CN" altLang="en-US" sz="2800" dirty="0">
              <a:latin typeface="黑体" panose="02010609060101010101" pitchFamily="49" charset="-122"/>
              <a:ea typeface="黑体" panose="02010609060101010101" pitchFamily="49" charset="-122"/>
            </a:endParaRPr>
          </a:p>
        </p:txBody>
      </p:sp>
      <p:sp>
        <p:nvSpPr>
          <p:cNvPr id="10" name="文本框 9"/>
          <p:cNvSpPr txBox="1"/>
          <p:nvPr>
            <p:custDataLst>
              <p:tags r:id="rId4"/>
            </p:custDataLst>
          </p:nvPr>
        </p:nvSpPr>
        <p:spPr>
          <a:xfrm>
            <a:off x="919363" y="25616"/>
            <a:ext cx="9639300" cy="650875"/>
          </a:xfrm>
          <a:prstGeom prst="rect">
            <a:avLst/>
          </a:prstGeom>
          <a:noFill/>
          <a:ln w="9525">
            <a:noFill/>
          </a:ln>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 typeface="Wingdings" panose="05000000000000000000" charset="0"/>
              <a:buNone/>
              <a:defRPr/>
            </a:pPr>
            <a:r>
              <a:rPr kumimoji="0" lang="zh-CN" altLang="en-US" sz="2800" b="1" i="0" u="none" strike="noStrike" kern="1200" cap="none" spc="0" normalizeH="0" baseline="0" noProof="0" dirty="0">
                <a:ln>
                  <a:noFill/>
                </a:ln>
                <a:solidFill>
                  <a:prstClr val="white"/>
                </a:solidFill>
                <a:effectLst/>
                <a:uLnTx/>
                <a:uFillTx/>
                <a:latin typeface="黑体" panose="02010609060101010101" pitchFamily="49" charset="-122"/>
                <a:ea typeface="黑体" panose="02010609060101010101" pitchFamily="49" charset="-122"/>
                <a:cs typeface="微软雅黑" panose="020B0503020204020204" pitchFamily="34" charset="-122"/>
              </a:rPr>
              <a:t>二、每一讲的主要内容</a:t>
            </a:r>
            <a:endParaRPr kumimoji="0" lang="zh-CN" altLang="en-US" sz="2800" b="1" i="0" u="none" strike="noStrike" kern="1200" cap="none" spc="0" normalizeH="0" baseline="0" noProof="0" dirty="0">
              <a:ln>
                <a:noFill/>
              </a:ln>
              <a:solidFill>
                <a:prstClr val="white"/>
              </a:solidFill>
              <a:effectLst/>
              <a:uLnTx/>
              <a:uFillTx/>
              <a:latin typeface="黑体" panose="02010609060101010101" pitchFamily="49" charset="-122"/>
              <a:ea typeface="黑体" panose="02010609060101010101" pitchFamily="49" charset="-122"/>
              <a:cs typeface="微软雅黑" panose="020B0503020204020204" pitchFamily="34" charset="-122"/>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p:custDataLst>
              <p:tags r:id="rId1"/>
            </p:custDataLst>
          </p:nvPr>
        </p:nvSpPr>
        <p:spPr>
          <a:xfrm>
            <a:off x="0" y="0"/>
            <a:ext cx="12192000" cy="798653"/>
          </a:xfrm>
          <a:prstGeom prst="rect">
            <a:avLst/>
          </a:prstGeom>
          <a:solidFill>
            <a:srgbClr val="CD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2800" b="0" i="0" u="none" strike="noStrike" kern="1200" cap="none" spc="0" normalizeH="0" baseline="0" noProof="0">
              <a:ln>
                <a:noFill/>
              </a:ln>
              <a:solidFill>
                <a:prstClr val="white"/>
              </a:solidFill>
              <a:effectLst/>
              <a:uLnTx/>
              <a:uFillTx/>
              <a:latin typeface="黑体" panose="02010609060101010101" pitchFamily="49" charset="-122"/>
              <a:ea typeface="黑体" panose="02010609060101010101" pitchFamily="49" charset="-122"/>
            </a:endParaRPr>
          </a:p>
        </p:txBody>
      </p:sp>
      <p:sp>
        <p:nvSpPr>
          <p:cNvPr id="10" name="文本框 9"/>
          <p:cNvSpPr txBox="1"/>
          <p:nvPr/>
        </p:nvSpPr>
        <p:spPr>
          <a:xfrm>
            <a:off x="919363" y="25616"/>
            <a:ext cx="9639300" cy="670120"/>
          </a:xfrm>
          <a:prstGeom prst="rect">
            <a:avLst/>
          </a:prstGeom>
          <a:noFill/>
          <a:ln w="9525">
            <a:noFill/>
          </a:ln>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 typeface="Wingdings" panose="05000000000000000000" charset="0"/>
              <a:buNone/>
              <a:defRPr/>
            </a:pPr>
            <a:r>
              <a:rPr kumimoji="0" lang="zh-CN" altLang="en-US" sz="2800" b="1" i="0" u="none" strike="noStrike" kern="1200" cap="none" spc="0" normalizeH="0" baseline="0" noProof="0" dirty="0">
                <a:ln>
                  <a:noFill/>
                </a:ln>
                <a:solidFill>
                  <a:prstClr val="white"/>
                </a:solidFill>
                <a:effectLst/>
                <a:uLnTx/>
                <a:uFillTx/>
                <a:latin typeface="黑体" panose="02010609060101010101" pitchFamily="49" charset="-122"/>
                <a:ea typeface="黑体" panose="02010609060101010101" pitchFamily="49" charset="-122"/>
                <a:cs typeface="微软雅黑" panose="020B0503020204020204" pitchFamily="34" charset="-122"/>
              </a:rPr>
              <a:t>二、如何学习这门课程</a:t>
            </a:r>
            <a:endParaRPr kumimoji="0" lang="zh-CN" altLang="en-US" sz="2800" b="1" i="0" u="none" strike="noStrike" kern="1200" cap="none" spc="0" normalizeH="0" baseline="0" noProof="0" dirty="0">
              <a:ln>
                <a:noFill/>
              </a:ln>
              <a:solidFill>
                <a:prstClr val="white"/>
              </a:solidFill>
              <a:effectLst/>
              <a:uLnTx/>
              <a:uFillTx/>
              <a:latin typeface="黑体" panose="02010609060101010101" pitchFamily="49" charset="-122"/>
              <a:ea typeface="黑体" panose="02010609060101010101" pitchFamily="49" charset="-122"/>
              <a:cs typeface="微软雅黑" panose="020B0503020204020204" pitchFamily="34" charset="-122"/>
              <a:sym typeface="+mn-ea"/>
            </a:endParaRPr>
          </a:p>
        </p:txBody>
      </p:sp>
      <p:sp>
        <p:nvSpPr>
          <p:cNvPr id="13" name="任意多边形 4"/>
          <p:cNvSpPr/>
          <p:nvPr/>
        </p:nvSpPr>
        <p:spPr>
          <a:xfrm rot="5400000">
            <a:off x="429192" y="224108"/>
            <a:ext cx="271005" cy="350436"/>
          </a:xfrm>
          <a:custGeom>
            <a:avLst/>
            <a:gdLst>
              <a:gd name="connsiteX0" fmla="*/ 0 w 382446"/>
              <a:gd name="connsiteY0" fmla="*/ 494540 h 494540"/>
              <a:gd name="connsiteX1" fmla="*/ 95611 w 382446"/>
              <a:gd name="connsiteY1" fmla="*/ 329694 h 494540"/>
              <a:gd name="connsiteX2" fmla="*/ 1 w 382446"/>
              <a:gd name="connsiteY2" fmla="*/ 329694 h 494540"/>
              <a:gd name="connsiteX3" fmla="*/ 191224 w 382446"/>
              <a:gd name="connsiteY3" fmla="*/ 0 h 494540"/>
              <a:gd name="connsiteX4" fmla="*/ 382446 w 382446"/>
              <a:gd name="connsiteY4" fmla="*/ 329694 h 494540"/>
              <a:gd name="connsiteX5" fmla="*/ 286835 w 382446"/>
              <a:gd name="connsiteY5" fmla="*/ 329694 h 494540"/>
              <a:gd name="connsiteX6" fmla="*/ 382445 w 382446"/>
              <a:gd name="connsiteY6" fmla="*/ 494540 h 49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2446" h="494540">
                <a:moveTo>
                  <a:pt x="0" y="494540"/>
                </a:moveTo>
                <a:lnTo>
                  <a:pt x="95611" y="329694"/>
                </a:lnTo>
                <a:lnTo>
                  <a:pt x="1" y="329694"/>
                </a:lnTo>
                <a:lnTo>
                  <a:pt x="191224" y="0"/>
                </a:lnTo>
                <a:lnTo>
                  <a:pt x="382446" y="329694"/>
                </a:lnTo>
                <a:lnTo>
                  <a:pt x="286835" y="329694"/>
                </a:lnTo>
                <a:lnTo>
                  <a:pt x="382445" y="49454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2800" b="0" i="0" u="none" strike="noStrike" kern="1200" cap="none" spc="0" normalizeH="0" baseline="0" noProof="0">
              <a:ln>
                <a:noFill/>
              </a:ln>
              <a:solidFill>
                <a:srgbClr val="C00000"/>
              </a:solidFill>
              <a:effectLst/>
              <a:uLnTx/>
              <a:uFillTx/>
              <a:latin typeface="黑体" panose="02010609060101010101" pitchFamily="49" charset="-122"/>
              <a:ea typeface="黑体" panose="02010609060101010101" pitchFamily="49" charset="-122"/>
            </a:endParaRPr>
          </a:p>
        </p:txBody>
      </p:sp>
      <p:cxnSp>
        <p:nvCxnSpPr>
          <p:cNvPr id="22" name="直接连接符 21"/>
          <p:cNvCxnSpPr/>
          <p:nvPr/>
        </p:nvCxnSpPr>
        <p:spPr bwMode="auto">
          <a:xfrm flipH="1">
            <a:off x="10341316" y="217905"/>
            <a:ext cx="1" cy="378794"/>
          </a:xfrm>
          <a:prstGeom prst="line">
            <a:avLst/>
          </a:prstGeom>
          <a:solidFill>
            <a:schemeClr val="accent1"/>
          </a:solidFill>
          <a:ln w="38100" cap="flat" cmpd="sng" algn="ctr">
            <a:solidFill>
              <a:schemeClr val="bg1"/>
            </a:solidFill>
            <a:prstDash val="solid"/>
            <a:round/>
            <a:headEnd type="none" w="med" len="med"/>
            <a:tailEnd type="none" w="med" len="med"/>
          </a:ln>
        </p:spPr>
      </p:cxnSp>
      <p:pic>
        <p:nvPicPr>
          <p:cNvPr id="24" name="图片 23"/>
          <p:cNvPicPr>
            <a:picLocks noChangeAspect="1"/>
          </p:cNvPicPr>
          <p:nvPr/>
        </p:nvPicPr>
        <p:blipFill>
          <a:blip r:embed="rId2" cstate="print"/>
          <a:stretch>
            <a:fillRect/>
          </a:stretch>
        </p:blipFill>
        <p:spPr>
          <a:xfrm>
            <a:off x="8139995" y="91248"/>
            <a:ext cx="2201321" cy="616155"/>
          </a:xfrm>
          <a:prstGeom prst="rect">
            <a:avLst/>
          </a:prstGeom>
        </p:spPr>
      </p:pic>
      <p:sp>
        <p:nvSpPr>
          <p:cNvPr id="11" name="Text Box 5"/>
          <p:cNvSpPr txBox="1">
            <a:spLocks noChangeArrowheads="1"/>
          </p:cNvSpPr>
          <p:nvPr/>
        </p:nvSpPr>
        <p:spPr bwMode="auto">
          <a:xfrm>
            <a:off x="2051875" y="1028118"/>
            <a:ext cx="8088343" cy="4585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spcBef>
                <a:spcPct val="20000"/>
              </a:spcBef>
              <a:buClr>
                <a:schemeClr val="fo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tx2"/>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defTabSz="914400">
              <a:lnSpc>
                <a:spcPct val="85000"/>
              </a:lnSpc>
              <a:spcBef>
                <a:spcPct val="50000"/>
              </a:spcBef>
              <a:buClr>
                <a:srgbClr val="000099"/>
              </a:buClr>
              <a:buFont typeface="Wingdings" panose="05000000000000000000" pitchFamily="2" charset="2"/>
              <a:buNone/>
              <a:defRPr/>
            </a:pPr>
            <a:r>
              <a:rPr lang="zh-CN" altLang="en-US" sz="2800" b="1" kern="0" dirty="0">
                <a:solidFill>
                  <a:prstClr val="black"/>
                </a:solidFill>
                <a:latin typeface="黑体" panose="02010609060101010101" pitchFamily="49" charset="-122"/>
                <a:ea typeface="黑体" panose="02010609060101010101" pitchFamily="49" charset="-122"/>
              </a:rPr>
              <a:t>习近平新时代中国特色社会主义思想概论逻辑结构</a:t>
            </a:r>
            <a:endParaRPr lang="zh-CN" altLang="en-US" sz="2800" b="1" kern="0" dirty="0">
              <a:solidFill>
                <a:prstClr val="black"/>
              </a:solidFill>
              <a:latin typeface="黑体" panose="02010609060101010101" pitchFamily="49" charset="-122"/>
              <a:ea typeface="黑体" panose="02010609060101010101" pitchFamily="49" charset="-122"/>
            </a:endParaRPr>
          </a:p>
        </p:txBody>
      </p:sp>
      <p:sp>
        <p:nvSpPr>
          <p:cNvPr id="12" name="Line 7"/>
          <p:cNvSpPr>
            <a:spLocks noChangeShapeType="1"/>
          </p:cNvSpPr>
          <p:nvPr/>
        </p:nvSpPr>
        <p:spPr bwMode="auto">
          <a:xfrm flipV="1">
            <a:off x="389255" y="1877060"/>
            <a:ext cx="9628505" cy="635"/>
          </a:xfrm>
          <a:prstGeom prst="line">
            <a:avLst/>
          </a:prstGeom>
          <a:noFill/>
          <a:ln w="9525">
            <a:solidFill>
              <a:sysClr val="windowText" lastClr="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defTabSz="914400">
              <a:defRPr/>
            </a:pPr>
            <a:endParaRPr lang="zh-CN" altLang="en-US" sz="2800" kern="0">
              <a:solidFill>
                <a:prstClr val="black"/>
              </a:solidFill>
              <a:latin typeface="黑体" panose="02010609060101010101" pitchFamily="49" charset="-122"/>
              <a:ea typeface="黑体" panose="02010609060101010101" pitchFamily="49" charset="-122"/>
            </a:endParaRPr>
          </a:p>
        </p:txBody>
      </p:sp>
      <p:sp>
        <p:nvSpPr>
          <p:cNvPr id="14" name="Line 8"/>
          <p:cNvSpPr>
            <a:spLocks noChangeShapeType="1"/>
          </p:cNvSpPr>
          <p:nvPr/>
        </p:nvSpPr>
        <p:spPr bwMode="auto">
          <a:xfrm>
            <a:off x="5423107" y="1486653"/>
            <a:ext cx="0" cy="371980"/>
          </a:xfrm>
          <a:prstGeom prst="line">
            <a:avLst/>
          </a:prstGeom>
          <a:noFill/>
          <a:ln w="9525">
            <a:solidFill>
              <a:sysClr val="windowText" lastClr="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defTabSz="914400">
              <a:defRPr/>
            </a:pPr>
            <a:endParaRPr lang="zh-CN" altLang="en-US" sz="2800" kern="0">
              <a:solidFill>
                <a:prstClr val="black"/>
              </a:solidFill>
              <a:latin typeface="黑体" panose="02010609060101010101" pitchFamily="49" charset="-122"/>
              <a:ea typeface="黑体" panose="02010609060101010101" pitchFamily="49" charset="-122"/>
            </a:endParaRPr>
          </a:p>
        </p:txBody>
      </p:sp>
      <p:sp>
        <p:nvSpPr>
          <p:cNvPr id="15" name="Line 12"/>
          <p:cNvSpPr>
            <a:spLocks noChangeShapeType="1"/>
          </p:cNvSpPr>
          <p:nvPr/>
        </p:nvSpPr>
        <p:spPr bwMode="auto">
          <a:xfrm flipH="1">
            <a:off x="2631566" y="1896118"/>
            <a:ext cx="2215" cy="365941"/>
          </a:xfrm>
          <a:prstGeom prst="line">
            <a:avLst/>
          </a:prstGeom>
          <a:noFill/>
          <a:ln w="9525">
            <a:solidFill>
              <a:sysClr val="windowText" lastClr="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defTabSz="914400">
              <a:defRPr/>
            </a:pPr>
            <a:endParaRPr lang="zh-CN" altLang="en-US" sz="2800" kern="0">
              <a:solidFill>
                <a:prstClr val="black"/>
              </a:solidFill>
              <a:latin typeface="黑体" panose="02010609060101010101" pitchFamily="49" charset="-122"/>
              <a:ea typeface="黑体" panose="02010609060101010101" pitchFamily="49" charset="-122"/>
            </a:endParaRPr>
          </a:p>
        </p:txBody>
      </p:sp>
      <p:sp>
        <p:nvSpPr>
          <p:cNvPr id="17" name="Text Box 15"/>
          <p:cNvSpPr txBox="1">
            <a:spLocks noChangeArrowheads="1"/>
          </p:cNvSpPr>
          <p:nvPr/>
        </p:nvSpPr>
        <p:spPr bwMode="auto">
          <a:xfrm>
            <a:off x="3178810" y="2268220"/>
            <a:ext cx="548640" cy="4001135"/>
          </a:xfrm>
          <a:prstGeom prst="rect">
            <a:avLst/>
          </a:prstGeom>
          <a:noFill/>
          <a:ln w="9525">
            <a:solidFill>
              <a:srgbClr val="CC3300"/>
            </a:solid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wrap="square">
            <a:spAutoFit/>
          </a:bodyPr>
          <a:lstStyle>
            <a:lvl1pPr>
              <a:spcBef>
                <a:spcPct val="20000"/>
              </a:spcBef>
              <a:buClr>
                <a:schemeClr val="fo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tx2"/>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defTabSz="914400">
              <a:lnSpc>
                <a:spcPct val="85000"/>
              </a:lnSpc>
              <a:spcBef>
                <a:spcPct val="50000"/>
              </a:spcBef>
              <a:buClr>
                <a:srgbClr val="000099"/>
              </a:buClr>
              <a:buFont typeface="Wingdings" panose="05000000000000000000" pitchFamily="2" charset="2"/>
              <a:buNone/>
              <a:defRPr/>
            </a:pPr>
            <a:r>
              <a:rPr lang="zh-CN" altLang="en-US" sz="2800" kern="0" dirty="0">
                <a:solidFill>
                  <a:prstClr val="black"/>
                </a:solidFill>
                <a:latin typeface="黑体" panose="02010609060101010101" pitchFamily="49" charset="-122"/>
                <a:ea typeface="黑体" panose="02010609060101010101" pitchFamily="49" charset="-122"/>
              </a:rPr>
              <a:t>“五位一体“总体布局</a:t>
            </a:r>
            <a:endParaRPr lang="zh-CN" altLang="en-US" sz="2800" kern="0" dirty="0">
              <a:solidFill>
                <a:prstClr val="black"/>
              </a:solidFill>
              <a:latin typeface="黑体" panose="02010609060101010101" pitchFamily="49" charset="-122"/>
              <a:ea typeface="黑体" panose="02010609060101010101" pitchFamily="49" charset="-122"/>
            </a:endParaRPr>
          </a:p>
        </p:txBody>
      </p:sp>
      <p:sp>
        <p:nvSpPr>
          <p:cNvPr id="19" name="Text Box 13"/>
          <p:cNvSpPr txBox="1">
            <a:spLocks noChangeArrowheads="1"/>
          </p:cNvSpPr>
          <p:nvPr/>
        </p:nvSpPr>
        <p:spPr bwMode="auto">
          <a:xfrm>
            <a:off x="2358390" y="2280285"/>
            <a:ext cx="548640" cy="4022090"/>
          </a:xfrm>
          <a:prstGeom prst="rect">
            <a:avLst/>
          </a:prstGeom>
          <a:noFill/>
          <a:ln w="9525">
            <a:solidFill>
              <a:srgbClr val="CC3300"/>
            </a:solid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wrap="square">
            <a:spAutoFit/>
          </a:bodyPr>
          <a:lstStyle>
            <a:lvl1pPr>
              <a:spcBef>
                <a:spcPct val="20000"/>
              </a:spcBef>
              <a:buClr>
                <a:schemeClr val="fo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tx2"/>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defTabSz="914400">
              <a:lnSpc>
                <a:spcPct val="85000"/>
              </a:lnSpc>
              <a:spcBef>
                <a:spcPct val="50000"/>
              </a:spcBef>
              <a:buClr>
                <a:srgbClr val="000099"/>
              </a:buClr>
              <a:buFont typeface="Wingdings" panose="05000000000000000000" pitchFamily="2" charset="2"/>
              <a:buNone/>
              <a:defRPr/>
            </a:pPr>
            <a:r>
              <a:rPr lang="zh-CN" altLang="en-US" sz="2800" kern="0" dirty="0">
                <a:solidFill>
                  <a:prstClr val="black"/>
                </a:solidFill>
                <a:latin typeface="黑体" panose="02010609060101010101" pitchFamily="49" charset="-122"/>
                <a:ea typeface="黑体" panose="02010609060101010101" pitchFamily="49" charset="-122"/>
              </a:rPr>
              <a:t>坚持以人民为中心</a:t>
            </a:r>
            <a:endParaRPr lang="en-US" altLang="zh-CN" sz="2800" kern="0" dirty="0">
              <a:solidFill>
                <a:prstClr val="black"/>
              </a:solidFill>
              <a:latin typeface="黑体" panose="02010609060101010101" pitchFamily="49" charset="-122"/>
              <a:ea typeface="黑体" panose="02010609060101010101" pitchFamily="49" charset="-122"/>
            </a:endParaRPr>
          </a:p>
        </p:txBody>
      </p:sp>
      <p:sp>
        <p:nvSpPr>
          <p:cNvPr id="23" name="Text Box 13"/>
          <p:cNvSpPr txBox="1">
            <a:spLocks noChangeArrowheads="1"/>
          </p:cNvSpPr>
          <p:nvPr/>
        </p:nvSpPr>
        <p:spPr bwMode="auto">
          <a:xfrm>
            <a:off x="8239125" y="2308225"/>
            <a:ext cx="915035" cy="3954145"/>
          </a:xfrm>
          <a:prstGeom prst="rect">
            <a:avLst/>
          </a:prstGeom>
          <a:noFill/>
          <a:ln w="9525">
            <a:solidFill>
              <a:srgbClr val="CC3300"/>
            </a:solid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wrap="square">
            <a:spAutoFit/>
          </a:bodyPr>
          <a:lstStyle>
            <a:lvl1pPr>
              <a:spcBef>
                <a:spcPct val="20000"/>
              </a:spcBef>
              <a:buClr>
                <a:schemeClr val="fo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tx2"/>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defTabSz="914400">
              <a:lnSpc>
                <a:spcPct val="85000"/>
              </a:lnSpc>
              <a:spcBef>
                <a:spcPct val="50000"/>
              </a:spcBef>
              <a:buClr>
                <a:srgbClr val="000099"/>
              </a:buClr>
              <a:buFont typeface="Wingdings" panose="05000000000000000000" pitchFamily="2" charset="2"/>
              <a:buNone/>
              <a:defRPr/>
            </a:pPr>
            <a:r>
              <a:rPr lang="zh-CN" altLang="en-US" sz="2800" kern="0" dirty="0">
                <a:solidFill>
                  <a:prstClr val="black"/>
                </a:solidFill>
                <a:latin typeface="黑体" panose="02010609060101010101" pitchFamily="49" charset="-122"/>
                <a:ea typeface="黑体" panose="02010609060101010101" pitchFamily="49" charset="-122"/>
              </a:rPr>
              <a:t>中国特色大国外交和</a:t>
            </a:r>
            <a:r>
              <a:rPr lang="zh-CN" altLang="en-US" sz="2800" kern="0" dirty="0">
                <a:solidFill>
                  <a:prstClr val="black"/>
                </a:solidFill>
                <a:latin typeface="黑体" panose="02010609060101010101" pitchFamily="49" charset="-122"/>
                <a:ea typeface="黑体" panose="02010609060101010101" pitchFamily="49" charset="-122"/>
              </a:rPr>
              <a:t>推动构建人类民运共同体</a:t>
            </a:r>
            <a:endParaRPr lang="en-US" altLang="zh-CN" sz="2800" kern="0" dirty="0">
              <a:solidFill>
                <a:prstClr val="black"/>
              </a:solidFill>
              <a:latin typeface="黑体" panose="02010609060101010101" pitchFamily="49" charset="-122"/>
              <a:ea typeface="黑体" panose="02010609060101010101" pitchFamily="49" charset="-122"/>
            </a:endParaRPr>
          </a:p>
        </p:txBody>
      </p:sp>
      <p:sp>
        <p:nvSpPr>
          <p:cNvPr id="25" name="Text Box 15"/>
          <p:cNvSpPr txBox="1">
            <a:spLocks noChangeArrowheads="1"/>
          </p:cNvSpPr>
          <p:nvPr/>
        </p:nvSpPr>
        <p:spPr bwMode="auto">
          <a:xfrm>
            <a:off x="4131310" y="2319020"/>
            <a:ext cx="548640" cy="3934460"/>
          </a:xfrm>
          <a:prstGeom prst="rect">
            <a:avLst/>
          </a:prstGeom>
          <a:noFill/>
          <a:ln w="9525">
            <a:solidFill>
              <a:srgbClr val="CC3300"/>
            </a:solid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wrap="square">
            <a:spAutoFit/>
          </a:bodyPr>
          <a:lstStyle>
            <a:lvl1pPr>
              <a:spcBef>
                <a:spcPct val="20000"/>
              </a:spcBef>
              <a:buClr>
                <a:schemeClr val="fo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tx2"/>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defTabSz="914400">
              <a:lnSpc>
                <a:spcPct val="85000"/>
              </a:lnSpc>
              <a:spcBef>
                <a:spcPct val="50000"/>
              </a:spcBef>
              <a:buClr>
                <a:srgbClr val="000099"/>
              </a:buClr>
              <a:buFont typeface="Wingdings" panose="05000000000000000000" pitchFamily="2" charset="2"/>
              <a:buNone/>
              <a:defRPr/>
            </a:pPr>
            <a:r>
              <a:rPr lang="zh-CN" altLang="en-US" sz="2800" kern="0" dirty="0">
                <a:solidFill>
                  <a:prstClr val="black"/>
                </a:solidFill>
                <a:latin typeface="黑体" panose="02010609060101010101" pitchFamily="49" charset="-122"/>
                <a:ea typeface="黑体" panose="02010609060101010101" pitchFamily="49" charset="-122"/>
              </a:rPr>
              <a:t>“四个全面“战略布局</a:t>
            </a:r>
            <a:endParaRPr lang="zh-CN" altLang="en-US" sz="2800" kern="0" dirty="0">
              <a:solidFill>
                <a:prstClr val="black"/>
              </a:solidFill>
              <a:latin typeface="黑体" panose="02010609060101010101" pitchFamily="49" charset="-122"/>
              <a:ea typeface="黑体" panose="02010609060101010101" pitchFamily="49" charset="-122"/>
            </a:endParaRPr>
          </a:p>
        </p:txBody>
      </p:sp>
      <p:sp>
        <p:nvSpPr>
          <p:cNvPr id="26" name="Text Box 15"/>
          <p:cNvSpPr txBox="1">
            <a:spLocks noChangeArrowheads="1"/>
          </p:cNvSpPr>
          <p:nvPr/>
        </p:nvSpPr>
        <p:spPr bwMode="auto">
          <a:xfrm>
            <a:off x="6261735" y="2314575"/>
            <a:ext cx="1647190" cy="3954145"/>
          </a:xfrm>
          <a:prstGeom prst="rect">
            <a:avLst/>
          </a:prstGeom>
          <a:noFill/>
          <a:ln w="9525">
            <a:solidFill>
              <a:srgbClr val="CC3300"/>
            </a:solid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wrap="square">
            <a:spAutoFit/>
          </a:bodyPr>
          <a:lstStyle>
            <a:lvl1pPr>
              <a:spcBef>
                <a:spcPct val="20000"/>
              </a:spcBef>
              <a:buClr>
                <a:schemeClr val="fo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tx2"/>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defTabSz="914400">
              <a:lnSpc>
                <a:spcPct val="85000"/>
              </a:lnSpc>
              <a:spcBef>
                <a:spcPct val="50000"/>
              </a:spcBef>
              <a:buClr>
                <a:srgbClr val="000099"/>
              </a:buClr>
              <a:buFont typeface="Wingdings" panose="05000000000000000000" pitchFamily="2" charset="2"/>
              <a:buNone/>
              <a:defRPr/>
            </a:pPr>
            <a:r>
              <a:rPr lang="zh-CN" altLang="en-US" sz="2800" kern="0" dirty="0">
                <a:solidFill>
                  <a:prstClr val="black"/>
                </a:solidFill>
                <a:latin typeface="黑体" panose="02010609060101010101" pitchFamily="49" charset="-122"/>
                <a:ea typeface="黑体" panose="02010609060101010101" pitchFamily="49" charset="-122"/>
              </a:rPr>
              <a:t>实现中华民族伟大复兴的重要保障（国家安全、国防和军队建设、</a:t>
            </a:r>
            <a:r>
              <a:rPr lang="zh-CN" altLang="en-US" sz="2800" kern="0" dirty="0">
                <a:solidFill>
                  <a:prstClr val="black"/>
                </a:solidFill>
                <a:latin typeface="黑体" panose="02010609060101010101" pitchFamily="49" charset="-122"/>
                <a:ea typeface="黑体" panose="02010609060101010101" pitchFamily="49" charset="-122"/>
              </a:rPr>
              <a:t>祖国统一）</a:t>
            </a:r>
            <a:endParaRPr lang="zh-CN" altLang="en-US" sz="2800" kern="0" dirty="0">
              <a:solidFill>
                <a:prstClr val="black"/>
              </a:solidFill>
              <a:latin typeface="黑体" panose="02010609060101010101" pitchFamily="49" charset="-122"/>
              <a:ea typeface="黑体" panose="02010609060101010101" pitchFamily="49" charset="-122"/>
            </a:endParaRPr>
          </a:p>
        </p:txBody>
      </p:sp>
      <p:sp>
        <p:nvSpPr>
          <p:cNvPr id="27" name="Text Box 15"/>
          <p:cNvSpPr txBox="1">
            <a:spLocks noChangeArrowheads="1"/>
          </p:cNvSpPr>
          <p:nvPr/>
        </p:nvSpPr>
        <p:spPr bwMode="auto">
          <a:xfrm>
            <a:off x="9492615" y="2280920"/>
            <a:ext cx="915035" cy="3987800"/>
          </a:xfrm>
          <a:prstGeom prst="rect">
            <a:avLst/>
          </a:prstGeom>
          <a:noFill/>
          <a:ln w="9525">
            <a:solidFill>
              <a:srgbClr val="CC3300"/>
            </a:solid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wrap="square">
            <a:spAutoFit/>
          </a:bodyPr>
          <a:lstStyle>
            <a:lvl1pPr>
              <a:spcBef>
                <a:spcPct val="20000"/>
              </a:spcBef>
              <a:buClr>
                <a:schemeClr val="fo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tx2"/>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defTabSz="914400">
              <a:lnSpc>
                <a:spcPct val="85000"/>
              </a:lnSpc>
              <a:spcBef>
                <a:spcPct val="50000"/>
              </a:spcBef>
              <a:buClr>
                <a:srgbClr val="000099"/>
              </a:buClr>
              <a:buFont typeface="Wingdings" panose="05000000000000000000" pitchFamily="2" charset="2"/>
              <a:buNone/>
              <a:defRPr/>
            </a:pPr>
            <a:r>
              <a:rPr lang="zh-CN" altLang="en-US" sz="2800" kern="0" dirty="0">
                <a:solidFill>
                  <a:prstClr val="black"/>
                </a:solidFill>
                <a:latin typeface="黑体" panose="02010609060101010101" pitchFamily="49" charset="-122"/>
                <a:ea typeface="黑体" panose="02010609060101010101" pitchFamily="49" charset="-122"/>
              </a:rPr>
              <a:t>坚持党的全面领导和全面从严治党</a:t>
            </a:r>
            <a:endParaRPr lang="zh-CN" altLang="en-US" sz="2800" kern="0" dirty="0">
              <a:solidFill>
                <a:prstClr val="black"/>
              </a:solidFill>
              <a:latin typeface="黑体" panose="02010609060101010101" pitchFamily="49" charset="-122"/>
              <a:ea typeface="黑体" panose="02010609060101010101" pitchFamily="49" charset="-122"/>
            </a:endParaRPr>
          </a:p>
        </p:txBody>
      </p:sp>
      <p:sp>
        <p:nvSpPr>
          <p:cNvPr id="28" name="Line 12"/>
          <p:cNvSpPr>
            <a:spLocks noChangeShapeType="1"/>
          </p:cNvSpPr>
          <p:nvPr/>
        </p:nvSpPr>
        <p:spPr bwMode="auto">
          <a:xfrm>
            <a:off x="388972" y="1896192"/>
            <a:ext cx="0" cy="353375"/>
          </a:xfrm>
          <a:prstGeom prst="line">
            <a:avLst/>
          </a:prstGeom>
          <a:noFill/>
          <a:ln w="9525">
            <a:solidFill>
              <a:sysClr val="windowText" lastClr="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defTabSz="914400">
              <a:defRPr/>
            </a:pPr>
            <a:endParaRPr lang="zh-CN" altLang="en-US" sz="2800" kern="0">
              <a:solidFill>
                <a:prstClr val="black"/>
              </a:solidFill>
              <a:latin typeface="黑体" panose="02010609060101010101" pitchFamily="49" charset="-122"/>
              <a:ea typeface="黑体" panose="02010609060101010101" pitchFamily="49" charset="-122"/>
            </a:endParaRPr>
          </a:p>
        </p:txBody>
      </p:sp>
      <p:sp>
        <p:nvSpPr>
          <p:cNvPr id="29" name="Line 12"/>
          <p:cNvSpPr>
            <a:spLocks noChangeShapeType="1"/>
          </p:cNvSpPr>
          <p:nvPr/>
        </p:nvSpPr>
        <p:spPr bwMode="auto">
          <a:xfrm flipH="1">
            <a:off x="3441600" y="1906390"/>
            <a:ext cx="1440" cy="365941"/>
          </a:xfrm>
          <a:prstGeom prst="line">
            <a:avLst/>
          </a:prstGeom>
          <a:noFill/>
          <a:ln w="9525">
            <a:solidFill>
              <a:sysClr val="windowText" lastClr="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defTabSz="914400">
              <a:defRPr/>
            </a:pPr>
            <a:endParaRPr lang="zh-CN" altLang="en-US" sz="2800" kern="0">
              <a:solidFill>
                <a:prstClr val="black"/>
              </a:solidFill>
              <a:latin typeface="黑体" panose="02010609060101010101" pitchFamily="49" charset="-122"/>
              <a:ea typeface="黑体" panose="02010609060101010101" pitchFamily="49" charset="-122"/>
            </a:endParaRPr>
          </a:p>
        </p:txBody>
      </p:sp>
      <p:sp>
        <p:nvSpPr>
          <p:cNvPr id="30" name="Line 12"/>
          <p:cNvSpPr>
            <a:spLocks noChangeShapeType="1"/>
          </p:cNvSpPr>
          <p:nvPr/>
        </p:nvSpPr>
        <p:spPr bwMode="auto">
          <a:xfrm>
            <a:off x="4444850" y="1896268"/>
            <a:ext cx="2843" cy="404483"/>
          </a:xfrm>
          <a:prstGeom prst="line">
            <a:avLst/>
          </a:prstGeom>
          <a:noFill/>
          <a:ln w="9525">
            <a:solidFill>
              <a:sysClr val="windowText" lastClr="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defTabSz="914400">
              <a:defRPr/>
            </a:pPr>
            <a:endParaRPr lang="zh-CN" altLang="en-US" sz="2800" kern="0">
              <a:solidFill>
                <a:prstClr val="black"/>
              </a:solidFill>
              <a:latin typeface="黑体" panose="02010609060101010101" pitchFamily="49" charset="-122"/>
              <a:ea typeface="黑体" panose="02010609060101010101" pitchFamily="49" charset="-122"/>
            </a:endParaRPr>
          </a:p>
        </p:txBody>
      </p:sp>
      <p:sp>
        <p:nvSpPr>
          <p:cNvPr id="31" name="Line 12"/>
          <p:cNvSpPr>
            <a:spLocks noChangeShapeType="1"/>
          </p:cNvSpPr>
          <p:nvPr/>
        </p:nvSpPr>
        <p:spPr bwMode="auto">
          <a:xfrm>
            <a:off x="6979015" y="1877293"/>
            <a:ext cx="0" cy="402793"/>
          </a:xfrm>
          <a:prstGeom prst="line">
            <a:avLst/>
          </a:prstGeom>
          <a:noFill/>
          <a:ln w="9525">
            <a:solidFill>
              <a:sysClr val="windowText" lastClr="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defTabSz="914400">
              <a:defRPr/>
            </a:pPr>
            <a:endParaRPr lang="zh-CN" altLang="en-US" sz="2800" kern="0">
              <a:solidFill>
                <a:prstClr val="black"/>
              </a:solidFill>
              <a:latin typeface="黑体" panose="02010609060101010101" pitchFamily="49" charset="-122"/>
              <a:ea typeface="黑体" panose="02010609060101010101" pitchFamily="49" charset="-122"/>
            </a:endParaRPr>
          </a:p>
        </p:txBody>
      </p:sp>
      <p:sp>
        <p:nvSpPr>
          <p:cNvPr id="32" name="Line 12"/>
          <p:cNvSpPr>
            <a:spLocks noChangeShapeType="1"/>
          </p:cNvSpPr>
          <p:nvPr/>
        </p:nvSpPr>
        <p:spPr bwMode="auto">
          <a:xfrm flipH="1">
            <a:off x="8835146" y="1927343"/>
            <a:ext cx="1" cy="331260"/>
          </a:xfrm>
          <a:prstGeom prst="line">
            <a:avLst/>
          </a:prstGeom>
          <a:noFill/>
          <a:ln w="9525">
            <a:solidFill>
              <a:sysClr val="windowText" lastClr="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defTabSz="914400">
              <a:defRPr/>
            </a:pPr>
            <a:endParaRPr lang="zh-CN" altLang="en-US" sz="2800" kern="0">
              <a:solidFill>
                <a:prstClr val="black"/>
              </a:solidFill>
              <a:latin typeface="黑体" panose="02010609060101010101" pitchFamily="49" charset="-122"/>
              <a:ea typeface="黑体" panose="02010609060101010101" pitchFamily="49" charset="-122"/>
            </a:endParaRPr>
          </a:p>
        </p:txBody>
      </p:sp>
      <p:sp>
        <p:nvSpPr>
          <p:cNvPr id="33" name="Line 12"/>
          <p:cNvSpPr>
            <a:spLocks noChangeShapeType="1"/>
          </p:cNvSpPr>
          <p:nvPr/>
        </p:nvSpPr>
        <p:spPr bwMode="auto">
          <a:xfrm flipH="1">
            <a:off x="10017580" y="1896052"/>
            <a:ext cx="4389" cy="392557"/>
          </a:xfrm>
          <a:prstGeom prst="line">
            <a:avLst/>
          </a:prstGeom>
          <a:noFill/>
          <a:ln w="9525">
            <a:solidFill>
              <a:sysClr val="windowText" lastClr="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defTabSz="914400">
              <a:defRPr/>
            </a:pPr>
            <a:endParaRPr lang="zh-CN" altLang="en-US" sz="2800" kern="0">
              <a:solidFill>
                <a:prstClr val="black"/>
              </a:solidFill>
              <a:latin typeface="黑体" panose="02010609060101010101" pitchFamily="49" charset="-122"/>
              <a:ea typeface="黑体" panose="02010609060101010101" pitchFamily="49" charset="-122"/>
            </a:endParaRPr>
          </a:p>
        </p:txBody>
      </p:sp>
      <p:grpSp>
        <p:nvGrpSpPr>
          <p:cNvPr id="34" name="组合 33"/>
          <p:cNvGrpSpPr/>
          <p:nvPr/>
        </p:nvGrpSpPr>
        <p:grpSpPr>
          <a:xfrm>
            <a:off x="9168265" y="192724"/>
            <a:ext cx="2780795" cy="444986"/>
            <a:chOff x="9214564" y="259947"/>
            <a:chExt cx="2780795" cy="444986"/>
          </a:xfrm>
        </p:grpSpPr>
        <p:sp>
          <p:nvSpPr>
            <p:cNvPr id="35" name="文本框 39"/>
            <p:cNvSpPr txBox="1"/>
            <p:nvPr/>
          </p:nvSpPr>
          <p:spPr>
            <a:xfrm>
              <a:off x="9214564" y="259947"/>
              <a:ext cx="2780795" cy="444986"/>
            </a:xfrm>
            <a:prstGeom prst="rect">
              <a:avLst/>
            </a:prstGeom>
            <a:noFill/>
          </p:spPr>
          <p:txBody>
            <a:bodyPr wrap="square" lIns="105403" tIns="52701" rIns="105403" bIns="52701">
              <a:spAutoFit/>
            </a:bodyPr>
            <a:lstStyle/>
            <a:p>
              <a:pPr marL="0" marR="0" lvl="0" indent="0" algn="r" defTabSz="1054100" rtl="0" eaLnBrk="1" fontAlgn="auto" latinLnBrk="0" hangingPunct="1">
                <a:lnSpc>
                  <a:spcPct val="100000"/>
                </a:lnSpc>
                <a:spcBef>
                  <a:spcPts val="0"/>
                </a:spcBef>
                <a:spcAft>
                  <a:spcPts val="0"/>
                </a:spcAft>
                <a:buClrTx/>
                <a:buSzTx/>
                <a:buFontTx/>
                <a:buNone/>
                <a:defRPr/>
              </a:pPr>
              <a:r>
                <a:rPr kumimoji="0" lang="zh-CN" altLang="en-US" sz="1400" b="1"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马克思主义学院</a:t>
              </a:r>
              <a:endParaRPr kumimoji="0" lang="en-US" altLang="zh-CN" sz="1400" b="1"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a:p>
              <a:pPr marL="0" marR="0" lvl="0" indent="0" algn="r" defTabSz="1054100" rtl="0" eaLnBrk="1" fontAlgn="auto" latinLnBrk="0" hangingPunct="1">
                <a:lnSpc>
                  <a:spcPct val="100000"/>
                </a:lnSpc>
                <a:spcBef>
                  <a:spcPts val="0"/>
                </a:spcBef>
                <a:spcAft>
                  <a:spcPts val="0"/>
                </a:spcAft>
                <a:buClrTx/>
                <a:buSzTx/>
                <a:buFontTx/>
                <a:buNone/>
                <a:defRPr/>
              </a:pPr>
              <a:r>
                <a:rPr kumimoji="0" lang="en-US" altLang="zh-CN" sz="800" b="0"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rPr>
                <a:t>SCHOOL OF MARXISM</a:t>
              </a:r>
              <a:endParaRPr kumimoji="0" lang="zh-CN" altLang="en-US" sz="600" b="0"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endParaRPr>
            </a:p>
          </p:txBody>
        </p:sp>
        <p:cxnSp>
          <p:nvCxnSpPr>
            <p:cNvPr id="36" name="直接连接符 35"/>
            <p:cNvCxnSpPr/>
            <p:nvPr/>
          </p:nvCxnSpPr>
          <p:spPr bwMode="auto">
            <a:xfrm flipH="1">
              <a:off x="10387614" y="263612"/>
              <a:ext cx="1" cy="378794"/>
            </a:xfrm>
            <a:prstGeom prst="line">
              <a:avLst/>
            </a:prstGeom>
            <a:solidFill>
              <a:schemeClr val="accent1"/>
            </a:solidFill>
            <a:ln w="38100" cap="flat" cmpd="sng" algn="ctr">
              <a:solidFill>
                <a:schemeClr val="bg1"/>
              </a:solidFill>
              <a:prstDash val="solid"/>
              <a:round/>
              <a:headEnd type="none" w="med" len="med"/>
              <a:tailEnd type="none" w="med" len="med"/>
            </a:ln>
          </p:spPr>
        </p:cxnSp>
      </p:grpSp>
      <p:sp>
        <p:nvSpPr>
          <p:cNvPr id="37" name="Line 12"/>
          <p:cNvSpPr>
            <a:spLocks noChangeShapeType="1"/>
          </p:cNvSpPr>
          <p:nvPr/>
        </p:nvSpPr>
        <p:spPr bwMode="auto">
          <a:xfrm flipH="1">
            <a:off x="1547659" y="1896118"/>
            <a:ext cx="2215" cy="365941"/>
          </a:xfrm>
          <a:prstGeom prst="line">
            <a:avLst/>
          </a:prstGeom>
          <a:noFill/>
          <a:ln w="9525">
            <a:solidFill>
              <a:sysClr val="windowText" lastClr="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defTabSz="914400">
              <a:defRPr/>
            </a:pPr>
            <a:endParaRPr lang="zh-CN" altLang="en-US" sz="2800" kern="0">
              <a:solidFill>
                <a:prstClr val="black"/>
              </a:solidFill>
              <a:latin typeface="黑体" panose="02010609060101010101" pitchFamily="49" charset="-122"/>
              <a:ea typeface="黑体" panose="02010609060101010101" pitchFamily="49" charset="-122"/>
            </a:endParaRPr>
          </a:p>
        </p:txBody>
      </p:sp>
      <p:sp>
        <p:nvSpPr>
          <p:cNvPr id="38" name="Text Box 13"/>
          <p:cNvSpPr txBox="1">
            <a:spLocks noChangeArrowheads="1"/>
          </p:cNvSpPr>
          <p:nvPr/>
        </p:nvSpPr>
        <p:spPr bwMode="auto">
          <a:xfrm>
            <a:off x="1236345" y="2268220"/>
            <a:ext cx="915035" cy="4023360"/>
          </a:xfrm>
          <a:prstGeom prst="rect">
            <a:avLst/>
          </a:prstGeom>
          <a:noFill/>
          <a:ln w="9525">
            <a:solidFill>
              <a:srgbClr val="CC3300"/>
            </a:solid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wrap="square">
            <a:spAutoFit/>
          </a:bodyPr>
          <a:lstStyle>
            <a:lvl1pPr>
              <a:spcBef>
                <a:spcPct val="20000"/>
              </a:spcBef>
              <a:buClr>
                <a:schemeClr val="fo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tx2"/>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defTabSz="914400">
              <a:lnSpc>
                <a:spcPct val="85000"/>
              </a:lnSpc>
              <a:spcBef>
                <a:spcPct val="50000"/>
              </a:spcBef>
              <a:buClr>
                <a:srgbClr val="000099"/>
              </a:buClr>
              <a:buFont typeface="Wingdings" panose="05000000000000000000" pitchFamily="2" charset="2"/>
              <a:buNone/>
              <a:defRPr/>
            </a:pPr>
            <a:r>
              <a:rPr lang="zh-CN" altLang="en-US" sz="2800" kern="0" dirty="0">
                <a:solidFill>
                  <a:prstClr val="black"/>
                </a:solidFill>
                <a:latin typeface="黑体" panose="02010609060101010101" pitchFamily="49" charset="-122"/>
                <a:ea typeface="黑体" panose="02010609060101010101" pitchFamily="49" charset="-122"/>
              </a:rPr>
              <a:t>新时代坚持和发展中国特色社会主义的总任务</a:t>
            </a:r>
            <a:endParaRPr lang="en-US" altLang="zh-CN" sz="2800" kern="0" dirty="0">
              <a:solidFill>
                <a:prstClr val="black"/>
              </a:solidFill>
              <a:latin typeface="黑体" panose="02010609060101010101" pitchFamily="49" charset="-122"/>
              <a:ea typeface="黑体" panose="02010609060101010101" pitchFamily="49" charset="-122"/>
            </a:endParaRPr>
          </a:p>
        </p:txBody>
      </p:sp>
      <p:sp>
        <p:nvSpPr>
          <p:cNvPr id="2" name="Text Box 13"/>
          <p:cNvSpPr txBox="1">
            <a:spLocks noChangeArrowheads="1"/>
          </p:cNvSpPr>
          <p:nvPr/>
        </p:nvSpPr>
        <p:spPr bwMode="auto">
          <a:xfrm>
            <a:off x="114300" y="2268220"/>
            <a:ext cx="915035" cy="4034790"/>
          </a:xfrm>
          <a:prstGeom prst="rect">
            <a:avLst/>
          </a:prstGeom>
          <a:noFill/>
          <a:ln w="9525">
            <a:solidFill>
              <a:srgbClr val="CC3300"/>
            </a:solid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wrap="square">
            <a:spAutoFit/>
          </a:bodyPr>
          <a:lstStyle>
            <a:lvl1pPr>
              <a:spcBef>
                <a:spcPct val="20000"/>
              </a:spcBef>
              <a:buClr>
                <a:schemeClr val="fo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tx2"/>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defTabSz="914400">
              <a:lnSpc>
                <a:spcPct val="85000"/>
              </a:lnSpc>
              <a:spcBef>
                <a:spcPct val="50000"/>
              </a:spcBef>
              <a:buClr>
                <a:srgbClr val="000099"/>
              </a:buClr>
              <a:buFont typeface="Wingdings" panose="05000000000000000000" pitchFamily="2" charset="2"/>
              <a:buNone/>
              <a:defRPr/>
            </a:pPr>
            <a:r>
              <a:rPr lang="zh-CN" altLang="en-US" sz="2800" kern="0" dirty="0">
                <a:solidFill>
                  <a:prstClr val="black"/>
                </a:solidFill>
                <a:latin typeface="黑体" panose="02010609060101010101" pitchFamily="49" charset="-122"/>
                <a:ea typeface="黑体" panose="02010609060101010101" pitchFamily="49" charset="-122"/>
              </a:rPr>
              <a:t>习近平新时代中国特色社会主义思想及其历史地位</a:t>
            </a:r>
            <a:endParaRPr lang="en-US" altLang="zh-CN" sz="2800" kern="0" dirty="0">
              <a:solidFill>
                <a:prstClr val="black"/>
              </a:solidFill>
              <a:latin typeface="黑体" panose="02010609060101010101" pitchFamily="49" charset="-122"/>
              <a:ea typeface="黑体" panose="02010609060101010101" pitchFamily="49" charset="-122"/>
            </a:endParaRPr>
          </a:p>
        </p:txBody>
      </p:sp>
      <p:sp>
        <p:nvSpPr>
          <p:cNvPr id="3" name="Line 12"/>
          <p:cNvSpPr>
            <a:spLocks noChangeShapeType="1"/>
          </p:cNvSpPr>
          <p:nvPr/>
        </p:nvSpPr>
        <p:spPr bwMode="auto">
          <a:xfrm>
            <a:off x="5418940" y="1896268"/>
            <a:ext cx="2843" cy="404483"/>
          </a:xfrm>
          <a:prstGeom prst="line">
            <a:avLst/>
          </a:prstGeom>
          <a:noFill/>
          <a:ln w="9525">
            <a:solidFill>
              <a:sysClr val="windowText" lastClr="000000"/>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p>
            <a:pPr defTabSz="914400">
              <a:defRPr/>
            </a:pPr>
            <a:endParaRPr lang="zh-CN" altLang="en-US" sz="2800" kern="0">
              <a:solidFill>
                <a:prstClr val="black"/>
              </a:solidFill>
              <a:latin typeface="黑体" panose="02010609060101010101" pitchFamily="49" charset="-122"/>
              <a:ea typeface="黑体" panose="02010609060101010101" pitchFamily="49" charset="-122"/>
            </a:endParaRPr>
          </a:p>
        </p:txBody>
      </p:sp>
      <p:sp>
        <p:nvSpPr>
          <p:cNvPr id="4" name="Text Box 15"/>
          <p:cNvSpPr txBox="1">
            <a:spLocks noChangeArrowheads="1"/>
          </p:cNvSpPr>
          <p:nvPr/>
        </p:nvSpPr>
        <p:spPr bwMode="auto">
          <a:xfrm>
            <a:off x="4973320" y="2319020"/>
            <a:ext cx="915035" cy="3934460"/>
          </a:xfrm>
          <a:prstGeom prst="rect">
            <a:avLst/>
          </a:prstGeom>
          <a:noFill/>
          <a:ln w="9525">
            <a:solidFill>
              <a:srgbClr val="CC3300"/>
            </a:solidFill>
            <a:miter lim="800000"/>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wrap="square">
            <a:spAutoFit/>
          </a:bodyPr>
          <a:lstStyle>
            <a:lvl1pPr>
              <a:spcBef>
                <a:spcPct val="20000"/>
              </a:spcBef>
              <a:buClr>
                <a:schemeClr val="fo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tx2"/>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defTabSz="914400">
              <a:lnSpc>
                <a:spcPct val="85000"/>
              </a:lnSpc>
              <a:spcBef>
                <a:spcPct val="50000"/>
              </a:spcBef>
              <a:buClr>
                <a:srgbClr val="000099"/>
              </a:buClr>
              <a:buFont typeface="Wingdings" panose="05000000000000000000" pitchFamily="2" charset="2"/>
              <a:buNone/>
              <a:defRPr/>
            </a:pPr>
            <a:r>
              <a:rPr lang="zh-CN" altLang="en-US" sz="2800" kern="0" dirty="0">
                <a:solidFill>
                  <a:prstClr val="black"/>
                </a:solidFill>
                <a:latin typeface="黑体" panose="02010609060101010101" pitchFamily="49" charset="-122"/>
                <a:ea typeface="黑体" panose="02010609060101010101" pitchFamily="49" charset="-122"/>
              </a:rPr>
              <a:t>社会主义现代化建设的教育、科技、人才</a:t>
            </a:r>
            <a:r>
              <a:rPr lang="zh-CN" altLang="en-US" sz="2800" kern="0" dirty="0">
                <a:solidFill>
                  <a:prstClr val="black"/>
                </a:solidFill>
                <a:latin typeface="黑体" panose="02010609060101010101" pitchFamily="49" charset="-122"/>
                <a:ea typeface="黑体" panose="02010609060101010101" pitchFamily="49" charset="-122"/>
              </a:rPr>
              <a:t>战略</a:t>
            </a:r>
            <a:endParaRPr lang="zh-CN" altLang="en-US" sz="2800" kern="0" dirty="0">
              <a:solidFill>
                <a:prstClr val="black"/>
              </a:solidFill>
              <a:latin typeface="黑体" panose="02010609060101010101" pitchFamily="49" charset="-122"/>
              <a:ea typeface="黑体" panose="02010609060101010101" pitchFamily="49"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1"/>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7"/>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3"/>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5"/>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7"/>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9"/>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7"/>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38"/>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ldLvl="0" animBg="1"/>
      <p:bldP spid="12" grpId="0" bldLvl="0" animBg="1"/>
      <p:bldP spid="14" grpId="0" bldLvl="0" animBg="1"/>
      <p:bldP spid="15" grpId="0" bldLvl="0" animBg="1"/>
      <p:bldP spid="17" grpId="0" bldLvl="0" animBg="1"/>
      <p:bldP spid="19" grpId="0" bldLvl="0" animBg="1"/>
      <p:bldP spid="23" grpId="0" bldLvl="0" animBg="1"/>
      <p:bldP spid="25" grpId="0" bldLvl="0" animBg="1"/>
      <p:bldP spid="26" grpId="0" bldLvl="0" animBg="1"/>
      <p:bldP spid="27" grpId="0" bldLvl="0" animBg="1"/>
      <p:bldP spid="28" grpId="0" bldLvl="0" animBg="1"/>
      <p:bldP spid="29" grpId="0" bldLvl="0" animBg="1"/>
      <p:bldP spid="30" grpId="0" bldLvl="0" animBg="1"/>
      <p:bldP spid="31" grpId="0" bldLvl="0" animBg="1"/>
      <p:bldP spid="32" grpId="0" bldLvl="0" animBg="1"/>
      <p:bldP spid="33" grpId="0" bldLvl="0" animBg="1"/>
      <p:bldP spid="37" grpId="0" bldLvl="0" animBg="1"/>
      <p:bldP spid="38" grpId="0" bldLvl="0" animBg="1"/>
      <p:bldP spid="2" grpId="0" bldLvl="0" animBg="1"/>
      <p:bldP spid="3" grpId="0" bldLvl="0" animBg="1"/>
      <p:bldP spid="4" grpId="0" bldLvl="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p:custDataLst>
              <p:tags r:id="rId1"/>
            </p:custDataLst>
          </p:nvPr>
        </p:nvSpPr>
        <p:spPr>
          <a:xfrm>
            <a:off x="0" y="0"/>
            <a:ext cx="12192000" cy="798653"/>
          </a:xfrm>
          <a:prstGeom prst="rect">
            <a:avLst/>
          </a:prstGeom>
          <a:solidFill>
            <a:srgbClr val="CD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3" name="任意多边形 4"/>
          <p:cNvSpPr/>
          <p:nvPr/>
        </p:nvSpPr>
        <p:spPr>
          <a:xfrm rot="5400000">
            <a:off x="429192" y="224108"/>
            <a:ext cx="271005" cy="350436"/>
          </a:xfrm>
          <a:custGeom>
            <a:avLst/>
            <a:gdLst>
              <a:gd name="connsiteX0" fmla="*/ 0 w 382446"/>
              <a:gd name="connsiteY0" fmla="*/ 494540 h 494540"/>
              <a:gd name="connsiteX1" fmla="*/ 95611 w 382446"/>
              <a:gd name="connsiteY1" fmla="*/ 329694 h 494540"/>
              <a:gd name="connsiteX2" fmla="*/ 1 w 382446"/>
              <a:gd name="connsiteY2" fmla="*/ 329694 h 494540"/>
              <a:gd name="connsiteX3" fmla="*/ 191224 w 382446"/>
              <a:gd name="connsiteY3" fmla="*/ 0 h 494540"/>
              <a:gd name="connsiteX4" fmla="*/ 382446 w 382446"/>
              <a:gd name="connsiteY4" fmla="*/ 329694 h 494540"/>
              <a:gd name="connsiteX5" fmla="*/ 286835 w 382446"/>
              <a:gd name="connsiteY5" fmla="*/ 329694 h 494540"/>
              <a:gd name="connsiteX6" fmla="*/ 382445 w 382446"/>
              <a:gd name="connsiteY6" fmla="*/ 494540 h 49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2446" h="494540">
                <a:moveTo>
                  <a:pt x="0" y="494540"/>
                </a:moveTo>
                <a:lnTo>
                  <a:pt x="95611" y="329694"/>
                </a:lnTo>
                <a:lnTo>
                  <a:pt x="1" y="329694"/>
                </a:lnTo>
                <a:lnTo>
                  <a:pt x="191224" y="0"/>
                </a:lnTo>
                <a:lnTo>
                  <a:pt x="382446" y="329694"/>
                </a:lnTo>
                <a:lnTo>
                  <a:pt x="286835" y="329694"/>
                </a:lnTo>
                <a:lnTo>
                  <a:pt x="382445" y="49454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C00000"/>
              </a:solidFill>
              <a:effectLst/>
              <a:uLnTx/>
              <a:uFillTx/>
              <a:latin typeface="等线" panose="02010600030101010101" charset="-122"/>
              <a:ea typeface="等线" panose="02010600030101010101" charset="-122"/>
              <a:cs typeface="+mn-cs"/>
            </a:endParaRPr>
          </a:p>
        </p:txBody>
      </p:sp>
      <p:grpSp>
        <p:nvGrpSpPr>
          <p:cNvPr id="20" name="组合 19"/>
          <p:cNvGrpSpPr/>
          <p:nvPr/>
        </p:nvGrpSpPr>
        <p:grpSpPr>
          <a:xfrm>
            <a:off x="9168266" y="214240"/>
            <a:ext cx="2780795" cy="444986"/>
            <a:chOff x="9214564" y="259947"/>
            <a:chExt cx="2780795" cy="444986"/>
          </a:xfrm>
        </p:grpSpPr>
        <p:sp>
          <p:nvSpPr>
            <p:cNvPr id="21" name="文本框 39"/>
            <p:cNvSpPr txBox="1"/>
            <p:nvPr/>
          </p:nvSpPr>
          <p:spPr>
            <a:xfrm>
              <a:off x="9214564" y="259947"/>
              <a:ext cx="2780795" cy="444986"/>
            </a:xfrm>
            <a:prstGeom prst="rect">
              <a:avLst/>
            </a:prstGeom>
            <a:noFill/>
          </p:spPr>
          <p:txBody>
            <a:bodyPr wrap="square" lIns="105403" tIns="52701" rIns="105403" bIns="52701">
              <a:spAutoFit/>
            </a:bodyPr>
            <a:lstStyle/>
            <a:p>
              <a:pPr marL="0" marR="0" lvl="0" indent="0" algn="r" defTabSz="1054100" rtl="0" eaLnBrk="1" fontAlgn="auto" latinLnBrk="0" hangingPunct="1">
                <a:lnSpc>
                  <a:spcPct val="100000"/>
                </a:lnSpc>
                <a:spcBef>
                  <a:spcPts val="0"/>
                </a:spcBef>
                <a:spcAft>
                  <a:spcPts val="0"/>
                </a:spcAft>
                <a:buClrTx/>
                <a:buSzTx/>
                <a:buFontTx/>
                <a:buNone/>
                <a:defRPr/>
              </a:pPr>
              <a:r>
                <a:rPr kumimoji="0" lang="zh-CN" altLang="en-US" sz="1400" b="1"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马克思主义学院</a:t>
              </a:r>
              <a:endParaRPr kumimoji="0" lang="en-US" altLang="zh-CN" sz="1400" b="1"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a:p>
              <a:pPr marL="0" marR="0" lvl="0" indent="0" algn="r" defTabSz="1054100" rtl="0" eaLnBrk="1" fontAlgn="auto" latinLnBrk="0" hangingPunct="1">
                <a:lnSpc>
                  <a:spcPct val="100000"/>
                </a:lnSpc>
                <a:spcBef>
                  <a:spcPts val="0"/>
                </a:spcBef>
                <a:spcAft>
                  <a:spcPts val="0"/>
                </a:spcAft>
                <a:buClrTx/>
                <a:buSzTx/>
                <a:buFontTx/>
                <a:buNone/>
                <a:defRPr/>
              </a:pPr>
              <a:r>
                <a:rPr kumimoji="0" lang="en-US" altLang="zh-CN" sz="800" b="0"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rPr>
                <a:t>SCHOOL OF MARXISM</a:t>
              </a:r>
              <a:endParaRPr kumimoji="0" lang="zh-CN" altLang="en-US" sz="600" b="0"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endParaRPr>
            </a:p>
          </p:txBody>
        </p:sp>
        <p:cxnSp>
          <p:nvCxnSpPr>
            <p:cNvPr id="22" name="直接连接符 21"/>
            <p:cNvCxnSpPr/>
            <p:nvPr/>
          </p:nvCxnSpPr>
          <p:spPr bwMode="auto">
            <a:xfrm flipH="1">
              <a:off x="10387614" y="263612"/>
              <a:ext cx="1" cy="378794"/>
            </a:xfrm>
            <a:prstGeom prst="line">
              <a:avLst/>
            </a:prstGeom>
            <a:solidFill>
              <a:schemeClr val="accent1"/>
            </a:solidFill>
            <a:ln w="38100" cap="flat" cmpd="sng" algn="ctr">
              <a:solidFill>
                <a:schemeClr val="bg1"/>
              </a:solidFill>
              <a:prstDash val="solid"/>
              <a:round/>
              <a:headEnd type="none" w="med" len="med"/>
              <a:tailEnd type="none" w="med" len="med"/>
            </a:ln>
          </p:spPr>
        </p:cxnSp>
      </p:grpSp>
      <p:pic>
        <p:nvPicPr>
          <p:cNvPr id="24" name="图片 23"/>
          <p:cNvPicPr>
            <a:picLocks noChangeAspect="1"/>
          </p:cNvPicPr>
          <p:nvPr/>
        </p:nvPicPr>
        <p:blipFill>
          <a:blip r:embed="rId2" cstate="print"/>
          <a:stretch>
            <a:fillRect/>
          </a:stretch>
        </p:blipFill>
        <p:spPr>
          <a:xfrm>
            <a:off x="8139995" y="91248"/>
            <a:ext cx="2201321" cy="616155"/>
          </a:xfrm>
          <a:prstGeom prst="rect">
            <a:avLst/>
          </a:prstGeom>
        </p:spPr>
      </p:pic>
      <p:sp>
        <p:nvSpPr>
          <p:cNvPr id="6" name="矩形 5"/>
          <p:cNvSpPr/>
          <p:nvPr>
            <p:custDataLst>
              <p:tags r:id="rId3"/>
            </p:custDataLst>
          </p:nvPr>
        </p:nvSpPr>
        <p:spPr>
          <a:xfrm>
            <a:off x="1227455" y="1506855"/>
            <a:ext cx="7520940" cy="3969385"/>
          </a:xfrm>
          <a:prstGeom prst="rect">
            <a:avLst/>
          </a:prstGeom>
        </p:spPr>
        <p:txBody>
          <a:bodyPr wrap="square">
            <a:spAutoFit/>
          </a:bodyPr>
          <a:lstStyle/>
          <a:p>
            <a:pPr algn="just">
              <a:lnSpc>
                <a:spcPct val="150000"/>
              </a:lnSpc>
            </a:pPr>
            <a:r>
              <a:rPr lang="zh-CN" altLang="en-US" sz="2800" dirty="0">
                <a:latin typeface="黑体" panose="02010609060101010101" pitchFamily="49" charset="-122"/>
                <a:ea typeface="黑体" panose="02010609060101010101" pitchFamily="49" charset="-122"/>
              </a:rPr>
              <a:t>1.闭卷考试</a:t>
            </a:r>
            <a:endParaRPr lang="zh-CN" altLang="en-US" sz="2800" dirty="0">
              <a:latin typeface="黑体" panose="02010609060101010101" pitchFamily="49" charset="-122"/>
              <a:ea typeface="黑体" panose="02010609060101010101" pitchFamily="49" charset="-122"/>
            </a:endParaRPr>
          </a:p>
          <a:p>
            <a:pPr algn="just">
              <a:lnSpc>
                <a:spcPct val="150000"/>
              </a:lnSpc>
            </a:pPr>
            <a:r>
              <a:rPr lang="zh-CN" altLang="en-US" sz="2800" dirty="0">
                <a:latin typeface="黑体" panose="02010609060101010101" pitchFamily="49" charset="-122"/>
                <a:ea typeface="黑体" panose="02010609060101010101" pitchFamily="49" charset="-122"/>
              </a:rPr>
              <a:t>2.考试时间：120分钟，</a:t>
            </a:r>
            <a:r>
              <a:rPr lang="en-US" altLang="zh-CN" sz="2800" dirty="0">
                <a:latin typeface="黑体" panose="02010609060101010101" pitchFamily="49" charset="-122"/>
                <a:ea typeface="黑体" panose="02010609060101010101" pitchFamily="49" charset="-122"/>
              </a:rPr>
              <a:t>6</a:t>
            </a:r>
            <a:r>
              <a:rPr lang="zh-CN" altLang="en-US" sz="2800" dirty="0">
                <a:latin typeface="黑体" panose="02010609060101010101" pitchFamily="49" charset="-122"/>
                <a:ea typeface="黑体" panose="02010609060101010101" pitchFamily="49" charset="-122"/>
              </a:rPr>
              <a:t>月</a:t>
            </a:r>
            <a:r>
              <a:rPr lang="en-US" altLang="zh-CN" sz="2800" dirty="0">
                <a:latin typeface="黑体" panose="02010609060101010101" pitchFamily="49" charset="-122"/>
                <a:ea typeface="黑体" panose="02010609060101010101" pitchFamily="49" charset="-122"/>
              </a:rPr>
              <a:t>17</a:t>
            </a:r>
            <a:r>
              <a:rPr lang="zh-CN" altLang="en-US" sz="2800" dirty="0">
                <a:latin typeface="黑体" panose="02010609060101010101" pitchFamily="49" charset="-122"/>
                <a:ea typeface="黑体" panose="02010609060101010101" pitchFamily="49" charset="-122"/>
              </a:rPr>
              <a:t>日进行。</a:t>
            </a:r>
            <a:endParaRPr lang="zh-CN" altLang="en-US" sz="2800" dirty="0">
              <a:latin typeface="黑体" panose="02010609060101010101" pitchFamily="49" charset="-122"/>
              <a:ea typeface="黑体" panose="02010609060101010101" pitchFamily="49" charset="-122"/>
            </a:endParaRPr>
          </a:p>
          <a:p>
            <a:pPr algn="just">
              <a:lnSpc>
                <a:spcPct val="150000"/>
              </a:lnSpc>
            </a:pPr>
            <a:r>
              <a:rPr lang="zh-CN" altLang="en-US" sz="2800" dirty="0">
                <a:latin typeface="黑体" panose="02010609060101010101" pitchFamily="49" charset="-122"/>
                <a:ea typeface="黑体" panose="02010609060101010101" pitchFamily="49" charset="-122"/>
              </a:rPr>
              <a:t>3.试题结构：卷面总分60分。题型为：</a:t>
            </a:r>
            <a:endParaRPr lang="zh-CN" altLang="en-US" sz="2800" dirty="0">
              <a:latin typeface="黑体" panose="02010609060101010101" pitchFamily="49" charset="-122"/>
              <a:ea typeface="黑体" panose="02010609060101010101" pitchFamily="49" charset="-122"/>
            </a:endParaRPr>
          </a:p>
          <a:p>
            <a:pPr algn="just">
              <a:lnSpc>
                <a:spcPct val="150000"/>
              </a:lnSpc>
            </a:pPr>
            <a:r>
              <a:rPr lang="zh-CN" altLang="en-US" sz="2800" dirty="0">
                <a:latin typeface="黑体" panose="02010609060101010101" pitchFamily="49" charset="-122"/>
                <a:ea typeface="黑体" panose="02010609060101010101" pitchFamily="49" charset="-122"/>
              </a:rPr>
              <a:t>（</a:t>
            </a:r>
            <a:r>
              <a:rPr lang="en-US" altLang="zh-CN" sz="2800" dirty="0">
                <a:latin typeface="黑体" panose="02010609060101010101" pitchFamily="49" charset="-122"/>
                <a:ea typeface="黑体" panose="02010609060101010101" pitchFamily="49" charset="-122"/>
              </a:rPr>
              <a:t>1</a:t>
            </a:r>
            <a:r>
              <a:rPr lang="zh-CN" altLang="en-US" sz="2800" dirty="0">
                <a:latin typeface="黑体" panose="02010609060101010101" pitchFamily="49" charset="-122"/>
                <a:ea typeface="黑体" panose="02010609060101010101" pitchFamily="49" charset="-122"/>
              </a:rPr>
              <a:t>）简答题2道（</a:t>
            </a:r>
            <a:r>
              <a:rPr lang="en-US" altLang="zh-CN" sz="2800" dirty="0">
                <a:latin typeface="黑体" panose="02010609060101010101" pitchFamily="49" charset="-122"/>
                <a:ea typeface="黑体" panose="02010609060101010101" pitchFamily="49" charset="-122"/>
              </a:rPr>
              <a:t>4</a:t>
            </a:r>
            <a:r>
              <a:rPr lang="zh-CN" altLang="en-US" sz="2800" dirty="0">
                <a:latin typeface="黑体" panose="02010609060101010101" pitchFamily="49" charset="-122"/>
                <a:ea typeface="黑体" panose="02010609060101010101" pitchFamily="49" charset="-122"/>
              </a:rPr>
              <a:t>选</a:t>
            </a:r>
            <a:r>
              <a:rPr lang="en-US" altLang="zh-CN" sz="2800" dirty="0">
                <a:latin typeface="黑体" panose="02010609060101010101" pitchFamily="49" charset="-122"/>
                <a:ea typeface="黑体" panose="02010609060101010101" pitchFamily="49" charset="-122"/>
              </a:rPr>
              <a:t>2</a:t>
            </a:r>
            <a:r>
              <a:rPr lang="zh-CN" altLang="en-US" sz="2800" dirty="0">
                <a:latin typeface="黑体" panose="02010609060101010101" pitchFamily="49" charset="-122"/>
                <a:ea typeface="黑体" panose="02010609060101010101" pitchFamily="49" charset="-122"/>
              </a:rPr>
              <a:t>，</a:t>
            </a:r>
            <a:r>
              <a:rPr lang="en-US" altLang="zh-CN" sz="2800" dirty="0">
                <a:latin typeface="黑体" panose="02010609060101010101" pitchFamily="49" charset="-122"/>
                <a:ea typeface="黑体" panose="02010609060101010101" pitchFamily="49" charset="-122"/>
              </a:rPr>
              <a:t>20</a:t>
            </a:r>
            <a:r>
              <a:rPr lang="zh-CN" altLang="en-US" sz="2800" dirty="0">
                <a:latin typeface="黑体" panose="02010609060101010101" pitchFamily="49" charset="-122"/>
                <a:ea typeface="黑体" panose="02010609060101010101" pitchFamily="49" charset="-122"/>
              </a:rPr>
              <a:t>分）</a:t>
            </a:r>
            <a:endParaRPr lang="zh-CN" altLang="en-US" sz="2800" dirty="0">
              <a:latin typeface="黑体" panose="02010609060101010101" pitchFamily="49" charset="-122"/>
              <a:ea typeface="黑体" panose="02010609060101010101" pitchFamily="49" charset="-122"/>
            </a:endParaRPr>
          </a:p>
          <a:p>
            <a:pPr algn="just">
              <a:lnSpc>
                <a:spcPct val="150000"/>
              </a:lnSpc>
            </a:pPr>
            <a:r>
              <a:rPr lang="zh-CN" altLang="en-US" sz="2800" dirty="0">
                <a:latin typeface="黑体" panose="02010609060101010101" pitchFamily="49" charset="-122"/>
                <a:ea typeface="黑体" panose="02010609060101010101" pitchFamily="49" charset="-122"/>
              </a:rPr>
              <a:t>（</a:t>
            </a:r>
            <a:r>
              <a:rPr lang="en-US" altLang="zh-CN" sz="2800" dirty="0">
                <a:latin typeface="黑体" panose="02010609060101010101" pitchFamily="49" charset="-122"/>
                <a:ea typeface="黑体" panose="02010609060101010101" pitchFamily="49" charset="-122"/>
              </a:rPr>
              <a:t>2</a:t>
            </a:r>
            <a:r>
              <a:rPr lang="zh-CN" altLang="en-US" sz="2800" dirty="0">
                <a:latin typeface="黑体" panose="02010609060101010101" pitchFamily="49" charset="-122"/>
                <a:ea typeface="黑体" panose="02010609060101010101" pitchFamily="49" charset="-122"/>
              </a:rPr>
              <a:t>）材料分析题，（2小问，</a:t>
            </a:r>
            <a:r>
              <a:rPr lang="en-US" altLang="zh-CN" sz="2800" dirty="0">
                <a:latin typeface="黑体" panose="02010609060101010101" pitchFamily="49" charset="-122"/>
                <a:ea typeface="黑体" panose="02010609060101010101" pitchFamily="49" charset="-122"/>
              </a:rPr>
              <a:t>20</a:t>
            </a:r>
            <a:r>
              <a:rPr lang="zh-CN" altLang="en-US" sz="2800" dirty="0">
                <a:latin typeface="黑体" panose="02010609060101010101" pitchFamily="49" charset="-122"/>
                <a:ea typeface="黑体" panose="02010609060101010101" pitchFamily="49" charset="-122"/>
              </a:rPr>
              <a:t>分）</a:t>
            </a:r>
            <a:endParaRPr lang="zh-CN" altLang="en-US" sz="2800" dirty="0">
              <a:latin typeface="黑体" panose="02010609060101010101" pitchFamily="49" charset="-122"/>
              <a:ea typeface="黑体" panose="02010609060101010101" pitchFamily="49" charset="-122"/>
            </a:endParaRPr>
          </a:p>
          <a:p>
            <a:pPr algn="just">
              <a:lnSpc>
                <a:spcPct val="150000"/>
              </a:lnSpc>
            </a:pPr>
            <a:r>
              <a:rPr lang="zh-CN" altLang="en-US" sz="2800" dirty="0">
                <a:latin typeface="黑体" panose="02010609060101010101" pitchFamily="49" charset="-122"/>
                <a:ea typeface="黑体" panose="02010609060101010101" pitchFamily="49" charset="-122"/>
              </a:rPr>
              <a:t>（</a:t>
            </a:r>
            <a:r>
              <a:rPr lang="en-US" altLang="zh-CN" sz="2800" dirty="0">
                <a:latin typeface="黑体" panose="02010609060101010101" pitchFamily="49" charset="-122"/>
                <a:ea typeface="黑体" panose="02010609060101010101" pitchFamily="49" charset="-122"/>
              </a:rPr>
              <a:t>3</a:t>
            </a:r>
            <a:r>
              <a:rPr lang="zh-CN" altLang="en-US" sz="2800" dirty="0">
                <a:latin typeface="黑体" panose="02010609060101010101" pitchFamily="49" charset="-122"/>
                <a:ea typeface="黑体" panose="02010609060101010101" pitchFamily="49" charset="-122"/>
              </a:rPr>
              <a:t>）论述题1道（</a:t>
            </a:r>
            <a:r>
              <a:rPr lang="en-US" altLang="zh-CN" sz="2800" dirty="0">
                <a:latin typeface="黑体" panose="02010609060101010101" pitchFamily="49" charset="-122"/>
                <a:ea typeface="黑体" panose="02010609060101010101" pitchFamily="49" charset="-122"/>
              </a:rPr>
              <a:t>20</a:t>
            </a:r>
            <a:r>
              <a:rPr lang="zh-CN" altLang="en-US" sz="2800" dirty="0">
                <a:latin typeface="黑体" panose="02010609060101010101" pitchFamily="49" charset="-122"/>
                <a:ea typeface="黑体" panose="02010609060101010101" pitchFamily="49" charset="-122"/>
              </a:rPr>
              <a:t>分）</a:t>
            </a:r>
            <a:endParaRPr lang="zh-CN" altLang="en-US" sz="2800" dirty="0">
              <a:latin typeface="黑体" panose="02010609060101010101" pitchFamily="49" charset="-122"/>
              <a:ea typeface="黑体" panose="02010609060101010101" pitchFamily="49" charset="-122"/>
            </a:endParaRPr>
          </a:p>
        </p:txBody>
      </p:sp>
      <p:sp>
        <p:nvSpPr>
          <p:cNvPr id="10" name="文本框 9"/>
          <p:cNvSpPr txBox="1"/>
          <p:nvPr>
            <p:custDataLst>
              <p:tags r:id="rId4"/>
            </p:custDataLst>
          </p:nvPr>
        </p:nvSpPr>
        <p:spPr>
          <a:xfrm>
            <a:off x="919363" y="25616"/>
            <a:ext cx="9639300" cy="650875"/>
          </a:xfrm>
          <a:prstGeom prst="rect">
            <a:avLst/>
          </a:prstGeom>
          <a:noFill/>
          <a:ln w="9525">
            <a:noFill/>
          </a:ln>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 typeface="Wingdings" panose="05000000000000000000" charset="0"/>
              <a:buNone/>
              <a:defRPr/>
            </a:pPr>
            <a:r>
              <a:rPr kumimoji="0" lang="zh-CN" altLang="en-US" sz="2800" b="1" i="0" u="none" strike="noStrike" kern="1200" cap="none" spc="0" normalizeH="0" baseline="0" noProof="0" dirty="0">
                <a:ln>
                  <a:noFill/>
                </a:ln>
                <a:solidFill>
                  <a:prstClr val="white"/>
                </a:solidFill>
                <a:effectLst/>
                <a:uLnTx/>
                <a:uFillTx/>
                <a:latin typeface="黑体" panose="02010609060101010101" pitchFamily="49" charset="-122"/>
                <a:ea typeface="黑体" panose="02010609060101010101" pitchFamily="49" charset="-122"/>
                <a:cs typeface="微软雅黑" panose="020B0503020204020204" pitchFamily="34" charset="-122"/>
              </a:rPr>
              <a:t>三、期末考试说明</a:t>
            </a:r>
            <a:endParaRPr kumimoji="0" lang="zh-CN" altLang="en-US" sz="2800" b="1" i="0" u="none" strike="noStrike" kern="1200" cap="none" spc="0" normalizeH="0" baseline="0" noProof="0" dirty="0">
              <a:ln>
                <a:noFill/>
              </a:ln>
              <a:solidFill>
                <a:prstClr val="white"/>
              </a:solidFill>
              <a:effectLst/>
              <a:uLnTx/>
              <a:uFillTx/>
              <a:latin typeface="黑体" panose="02010609060101010101" pitchFamily="49" charset="-122"/>
              <a:ea typeface="黑体" panose="02010609060101010101" pitchFamily="49" charset="-122"/>
              <a:cs typeface="微软雅黑" panose="020B0503020204020204" pitchFamily="34" charset="-122"/>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p:custDataLst>
              <p:tags r:id="rId1"/>
            </p:custDataLst>
          </p:nvPr>
        </p:nvSpPr>
        <p:spPr>
          <a:xfrm>
            <a:off x="0" y="0"/>
            <a:ext cx="12192000" cy="798653"/>
          </a:xfrm>
          <a:prstGeom prst="rect">
            <a:avLst/>
          </a:prstGeom>
          <a:solidFill>
            <a:srgbClr val="CD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3" name="任意多边形 4"/>
          <p:cNvSpPr/>
          <p:nvPr/>
        </p:nvSpPr>
        <p:spPr>
          <a:xfrm rot="5400000">
            <a:off x="429192" y="224108"/>
            <a:ext cx="271005" cy="350436"/>
          </a:xfrm>
          <a:custGeom>
            <a:avLst/>
            <a:gdLst>
              <a:gd name="connsiteX0" fmla="*/ 0 w 382446"/>
              <a:gd name="connsiteY0" fmla="*/ 494540 h 494540"/>
              <a:gd name="connsiteX1" fmla="*/ 95611 w 382446"/>
              <a:gd name="connsiteY1" fmla="*/ 329694 h 494540"/>
              <a:gd name="connsiteX2" fmla="*/ 1 w 382446"/>
              <a:gd name="connsiteY2" fmla="*/ 329694 h 494540"/>
              <a:gd name="connsiteX3" fmla="*/ 191224 w 382446"/>
              <a:gd name="connsiteY3" fmla="*/ 0 h 494540"/>
              <a:gd name="connsiteX4" fmla="*/ 382446 w 382446"/>
              <a:gd name="connsiteY4" fmla="*/ 329694 h 494540"/>
              <a:gd name="connsiteX5" fmla="*/ 286835 w 382446"/>
              <a:gd name="connsiteY5" fmla="*/ 329694 h 494540"/>
              <a:gd name="connsiteX6" fmla="*/ 382445 w 382446"/>
              <a:gd name="connsiteY6" fmla="*/ 494540 h 49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2446" h="494540">
                <a:moveTo>
                  <a:pt x="0" y="494540"/>
                </a:moveTo>
                <a:lnTo>
                  <a:pt x="95611" y="329694"/>
                </a:lnTo>
                <a:lnTo>
                  <a:pt x="1" y="329694"/>
                </a:lnTo>
                <a:lnTo>
                  <a:pt x="191224" y="0"/>
                </a:lnTo>
                <a:lnTo>
                  <a:pt x="382446" y="329694"/>
                </a:lnTo>
                <a:lnTo>
                  <a:pt x="286835" y="329694"/>
                </a:lnTo>
                <a:lnTo>
                  <a:pt x="382445" y="49454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C00000"/>
              </a:solidFill>
              <a:effectLst/>
              <a:uLnTx/>
              <a:uFillTx/>
              <a:latin typeface="等线" panose="02010600030101010101" charset="-122"/>
              <a:ea typeface="等线" panose="02010600030101010101" charset="-122"/>
              <a:cs typeface="+mn-cs"/>
            </a:endParaRPr>
          </a:p>
        </p:txBody>
      </p:sp>
      <p:grpSp>
        <p:nvGrpSpPr>
          <p:cNvPr id="20" name="组合 19"/>
          <p:cNvGrpSpPr/>
          <p:nvPr/>
        </p:nvGrpSpPr>
        <p:grpSpPr>
          <a:xfrm>
            <a:off x="9168266" y="214240"/>
            <a:ext cx="2780795" cy="444986"/>
            <a:chOff x="9214564" y="259947"/>
            <a:chExt cx="2780795" cy="444986"/>
          </a:xfrm>
        </p:grpSpPr>
        <p:sp>
          <p:nvSpPr>
            <p:cNvPr id="21" name="文本框 39"/>
            <p:cNvSpPr txBox="1"/>
            <p:nvPr/>
          </p:nvSpPr>
          <p:spPr>
            <a:xfrm>
              <a:off x="9214564" y="259947"/>
              <a:ext cx="2780795" cy="444986"/>
            </a:xfrm>
            <a:prstGeom prst="rect">
              <a:avLst/>
            </a:prstGeom>
            <a:noFill/>
          </p:spPr>
          <p:txBody>
            <a:bodyPr wrap="square" lIns="105403" tIns="52701" rIns="105403" bIns="52701">
              <a:spAutoFit/>
            </a:bodyPr>
            <a:lstStyle/>
            <a:p>
              <a:pPr marL="0" marR="0" lvl="0" indent="0" algn="r" defTabSz="1054100" rtl="0" eaLnBrk="1" fontAlgn="auto" latinLnBrk="0" hangingPunct="1">
                <a:lnSpc>
                  <a:spcPct val="100000"/>
                </a:lnSpc>
                <a:spcBef>
                  <a:spcPts val="0"/>
                </a:spcBef>
                <a:spcAft>
                  <a:spcPts val="0"/>
                </a:spcAft>
                <a:buClrTx/>
                <a:buSzTx/>
                <a:buFontTx/>
                <a:buNone/>
                <a:defRPr/>
              </a:pPr>
              <a:r>
                <a:rPr kumimoji="0" lang="zh-CN" altLang="en-US" sz="1400" b="1"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马克思主义学院</a:t>
              </a:r>
              <a:endParaRPr kumimoji="0" lang="en-US" altLang="zh-CN" sz="1400" b="1"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a:p>
              <a:pPr marL="0" marR="0" lvl="0" indent="0" algn="r" defTabSz="1054100" rtl="0" eaLnBrk="1" fontAlgn="auto" latinLnBrk="0" hangingPunct="1">
                <a:lnSpc>
                  <a:spcPct val="100000"/>
                </a:lnSpc>
                <a:spcBef>
                  <a:spcPts val="0"/>
                </a:spcBef>
                <a:spcAft>
                  <a:spcPts val="0"/>
                </a:spcAft>
                <a:buClrTx/>
                <a:buSzTx/>
                <a:buFontTx/>
                <a:buNone/>
                <a:defRPr/>
              </a:pPr>
              <a:r>
                <a:rPr kumimoji="0" lang="en-US" altLang="zh-CN" sz="800" b="0"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rPr>
                <a:t>SCHOOL OF MARXISM</a:t>
              </a:r>
              <a:endParaRPr kumimoji="0" lang="zh-CN" altLang="en-US" sz="600" b="0"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endParaRPr>
            </a:p>
          </p:txBody>
        </p:sp>
        <p:cxnSp>
          <p:nvCxnSpPr>
            <p:cNvPr id="22" name="直接连接符 21"/>
            <p:cNvCxnSpPr/>
            <p:nvPr/>
          </p:nvCxnSpPr>
          <p:spPr bwMode="auto">
            <a:xfrm flipH="1">
              <a:off x="10387614" y="263612"/>
              <a:ext cx="1" cy="378794"/>
            </a:xfrm>
            <a:prstGeom prst="line">
              <a:avLst/>
            </a:prstGeom>
            <a:solidFill>
              <a:schemeClr val="accent1"/>
            </a:solidFill>
            <a:ln w="38100" cap="flat" cmpd="sng" algn="ctr">
              <a:solidFill>
                <a:schemeClr val="bg1"/>
              </a:solidFill>
              <a:prstDash val="solid"/>
              <a:round/>
              <a:headEnd type="none" w="med" len="med"/>
              <a:tailEnd type="none" w="med" len="med"/>
            </a:ln>
          </p:spPr>
        </p:cxnSp>
      </p:grpSp>
      <p:pic>
        <p:nvPicPr>
          <p:cNvPr id="24" name="图片 23"/>
          <p:cNvPicPr>
            <a:picLocks noChangeAspect="1"/>
          </p:cNvPicPr>
          <p:nvPr/>
        </p:nvPicPr>
        <p:blipFill>
          <a:blip r:embed="rId2" cstate="print"/>
          <a:stretch>
            <a:fillRect/>
          </a:stretch>
        </p:blipFill>
        <p:spPr>
          <a:xfrm>
            <a:off x="8139995" y="91248"/>
            <a:ext cx="2201321" cy="616155"/>
          </a:xfrm>
          <a:prstGeom prst="rect">
            <a:avLst/>
          </a:prstGeom>
        </p:spPr>
      </p:pic>
      <p:sp>
        <p:nvSpPr>
          <p:cNvPr id="6" name="矩形 5"/>
          <p:cNvSpPr/>
          <p:nvPr>
            <p:custDataLst>
              <p:tags r:id="rId3"/>
            </p:custDataLst>
          </p:nvPr>
        </p:nvSpPr>
        <p:spPr>
          <a:xfrm>
            <a:off x="389255" y="1191895"/>
            <a:ext cx="11205210" cy="3969385"/>
          </a:xfrm>
          <a:prstGeom prst="rect">
            <a:avLst/>
          </a:prstGeom>
        </p:spPr>
        <p:txBody>
          <a:bodyPr wrap="square">
            <a:spAutoFit/>
          </a:bodyPr>
          <a:lstStyle/>
          <a:p>
            <a:pPr algn="ctr">
              <a:lnSpc>
                <a:spcPct val="150000"/>
              </a:lnSpc>
            </a:pPr>
            <a:r>
              <a:rPr lang="zh-CN" altLang="en-US" sz="2800" b="1" dirty="0">
                <a:latin typeface="黑体" panose="02010609060101010101" pitchFamily="49" charset="-122"/>
                <a:ea typeface="黑体" panose="02010609060101010101" pitchFamily="49" charset="-122"/>
              </a:rPr>
              <a:t>考试应该注意的事项</a:t>
            </a:r>
            <a:endParaRPr lang="zh-CN" altLang="en-US" sz="2800" b="1" dirty="0">
              <a:latin typeface="黑体" panose="02010609060101010101" pitchFamily="49" charset="-122"/>
              <a:ea typeface="黑体" panose="02010609060101010101" pitchFamily="49" charset="-122"/>
            </a:endParaRPr>
          </a:p>
          <a:p>
            <a:pPr algn="just">
              <a:lnSpc>
                <a:spcPct val="150000"/>
              </a:lnSpc>
            </a:pPr>
            <a:r>
              <a:rPr lang="zh-CN" altLang="en-US" sz="2800" dirty="0">
                <a:latin typeface="黑体" panose="02010609060101010101" pitchFamily="49" charset="-122"/>
                <a:ea typeface="黑体" panose="02010609060101010101" pitchFamily="49" charset="-122"/>
              </a:rPr>
              <a:t>1.走错考场，但临近考试，就地参加考试，需要向监考老师、主班老师说清楚，以方便试卷的查找。</a:t>
            </a:r>
            <a:endParaRPr lang="zh-CN" altLang="en-US" sz="2800" dirty="0">
              <a:latin typeface="黑体" panose="02010609060101010101" pitchFamily="49" charset="-122"/>
              <a:ea typeface="黑体" panose="02010609060101010101" pitchFamily="49" charset="-122"/>
            </a:endParaRPr>
          </a:p>
          <a:p>
            <a:pPr algn="just">
              <a:lnSpc>
                <a:spcPct val="150000"/>
              </a:lnSpc>
            </a:pPr>
            <a:r>
              <a:rPr lang="zh-CN" altLang="en-US" sz="2800" dirty="0">
                <a:latin typeface="黑体" panose="02010609060101010101" pitchFamily="49" charset="-122"/>
                <a:ea typeface="黑体" panose="02010609060101010101" pitchFamily="49" charset="-122"/>
              </a:rPr>
              <a:t>2.答题时，答案不要写在装订线以内，最好不要写在答题纸的反面。</a:t>
            </a:r>
            <a:endParaRPr lang="zh-CN" altLang="en-US" sz="2800" dirty="0">
              <a:latin typeface="黑体" panose="02010609060101010101" pitchFamily="49" charset="-122"/>
              <a:ea typeface="黑体" panose="02010609060101010101" pitchFamily="49" charset="-122"/>
            </a:endParaRPr>
          </a:p>
          <a:p>
            <a:pPr algn="just">
              <a:lnSpc>
                <a:spcPct val="150000"/>
              </a:lnSpc>
            </a:pPr>
            <a:r>
              <a:rPr lang="zh-CN" altLang="en-US" sz="2800" dirty="0">
                <a:latin typeface="黑体" panose="02010609060101010101" pitchFamily="49" charset="-122"/>
                <a:ea typeface="黑体" panose="02010609060101010101" pitchFamily="49" charset="-122"/>
              </a:rPr>
              <a:t>3.不要提前交卷。</a:t>
            </a:r>
            <a:endParaRPr lang="zh-CN" altLang="en-US" sz="2800" dirty="0">
              <a:latin typeface="黑体" panose="02010609060101010101" pitchFamily="49" charset="-122"/>
              <a:ea typeface="黑体" panose="02010609060101010101" pitchFamily="49" charset="-122"/>
            </a:endParaRPr>
          </a:p>
          <a:p>
            <a:pPr algn="just">
              <a:lnSpc>
                <a:spcPct val="150000"/>
              </a:lnSpc>
            </a:pPr>
            <a:r>
              <a:rPr lang="en-US" altLang="zh-CN" sz="2800" dirty="0">
                <a:latin typeface="黑体" panose="02010609060101010101" pitchFamily="49" charset="-122"/>
                <a:ea typeface="黑体" panose="02010609060101010101" pitchFamily="49" charset="-122"/>
              </a:rPr>
              <a:t>4.</a:t>
            </a:r>
            <a:r>
              <a:rPr lang="zh-CN" altLang="en-US" sz="2800" dirty="0">
                <a:latin typeface="黑体" panose="02010609060101010101" pitchFamily="49" charset="-122"/>
                <a:ea typeface="黑体" panose="02010609060101010101" pitchFamily="49" charset="-122"/>
              </a:rPr>
              <a:t>听从监考老师安排，遵守考试纪律。</a:t>
            </a:r>
            <a:endParaRPr lang="zh-CN" altLang="en-US" sz="2800" dirty="0">
              <a:latin typeface="黑体" panose="02010609060101010101" pitchFamily="49" charset="-122"/>
              <a:ea typeface="黑体" panose="02010609060101010101" pitchFamily="49" charset="-122"/>
            </a:endParaRPr>
          </a:p>
        </p:txBody>
      </p:sp>
      <p:sp>
        <p:nvSpPr>
          <p:cNvPr id="10" name="文本框 9"/>
          <p:cNvSpPr txBox="1"/>
          <p:nvPr>
            <p:custDataLst>
              <p:tags r:id="rId4"/>
            </p:custDataLst>
          </p:nvPr>
        </p:nvSpPr>
        <p:spPr>
          <a:xfrm>
            <a:off x="919363" y="25616"/>
            <a:ext cx="9639300" cy="650875"/>
          </a:xfrm>
          <a:prstGeom prst="rect">
            <a:avLst/>
          </a:prstGeom>
          <a:noFill/>
          <a:ln w="9525">
            <a:noFill/>
          </a:ln>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 typeface="Wingdings" panose="05000000000000000000" charset="0"/>
              <a:buNone/>
              <a:defRPr/>
            </a:pPr>
            <a:r>
              <a:rPr kumimoji="0" lang="zh-CN" altLang="en-US" sz="2800" b="1" i="0" u="none" strike="noStrike" kern="1200" cap="none" spc="0" normalizeH="0" baseline="0" noProof="0" dirty="0">
                <a:ln>
                  <a:noFill/>
                </a:ln>
                <a:solidFill>
                  <a:prstClr val="white"/>
                </a:solidFill>
                <a:effectLst/>
                <a:uLnTx/>
                <a:uFillTx/>
                <a:latin typeface="黑体" panose="02010609060101010101" pitchFamily="49" charset="-122"/>
                <a:ea typeface="黑体" panose="02010609060101010101" pitchFamily="49" charset="-122"/>
                <a:cs typeface="微软雅黑" panose="020B0503020204020204" pitchFamily="34" charset="-122"/>
              </a:rPr>
              <a:t>三、期末考试说明</a:t>
            </a:r>
            <a:endParaRPr kumimoji="0" lang="zh-CN" altLang="en-US" sz="2800" b="1" i="0" u="none" strike="noStrike" kern="1200" cap="none" spc="0" normalizeH="0" baseline="0" noProof="0" dirty="0">
              <a:ln>
                <a:noFill/>
              </a:ln>
              <a:solidFill>
                <a:prstClr val="white"/>
              </a:solidFill>
              <a:effectLst/>
              <a:uLnTx/>
              <a:uFillTx/>
              <a:latin typeface="黑体" panose="02010609060101010101" pitchFamily="49" charset="-122"/>
              <a:ea typeface="黑体" panose="02010609060101010101" pitchFamily="49" charset="-122"/>
              <a:cs typeface="微软雅黑" panose="020B0503020204020204" pitchFamily="34" charset="-122"/>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p:custDataLst>
              <p:tags r:id="rId1"/>
            </p:custDataLst>
          </p:nvPr>
        </p:nvSpPr>
        <p:spPr>
          <a:xfrm>
            <a:off x="0" y="0"/>
            <a:ext cx="12192000" cy="798653"/>
          </a:xfrm>
          <a:prstGeom prst="rect">
            <a:avLst/>
          </a:prstGeom>
          <a:solidFill>
            <a:srgbClr val="CD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3" name="任意多边形 4"/>
          <p:cNvSpPr/>
          <p:nvPr/>
        </p:nvSpPr>
        <p:spPr>
          <a:xfrm rot="5400000">
            <a:off x="429192" y="224108"/>
            <a:ext cx="271005" cy="350436"/>
          </a:xfrm>
          <a:custGeom>
            <a:avLst/>
            <a:gdLst>
              <a:gd name="connsiteX0" fmla="*/ 0 w 382446"/>
              <a:gd name="connsiteY0" fmla="*/ 494540 h 494540"/>
              <a:gd name="connsiteX1" fmla="*/ 95611 w 382446"/>
              <a:gd name="connsiteY1" fmla="*/ 329694 h 494540"/>
              <a:gd name="connsiteX2" fmla="*/ 1 w 382446"/>
              <a:gd name="connsiteY2" fmla="*/ 329694 h 494540"/>
              <a:gd name="connsiteX3" fmla="*/ 191224 w 382446"/>
              <a:gd name="connsiteY3" fmla="*/ 0 h 494540"/>
              <a:gd name="connsiteX4" fmla="*/ 382446 w 382446"/>
              <a:gd name="connsiteY4" fmla="*/ 329694 h 494540"/>
              <a:gd name="connsiteX5" fmla="*/ 286835 w 382446"/>
              <a:gd name="connsiteY5" fmla="*/ 329694 h 494540"/>
              <a:gd name="connsiteX6" fmla="*/ 382445 w 382446"/>
              <a:gd name="connsiteY6" fmla="*/ 494540 h 49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2446" h="494540">
                <a:moveTo>
                  <a:pt x="0" y="494540"/>
                </a:moveTo>
                <a:lnTo>
                  <a:pt x="95611" y="329694"/>
                </a:lnTo>
                <a:lnTo>
                  <a:pt x="1" y="329694"/>
                </a:lnTo>
                <a:lnTo>
                  <a:pt x="191224" y="0"/>
                </a:lnTo>
                <a:lnTo>
                  <a:pt x="382446" y="329694"/>
                </a:lnTo>
                <a:lnTo>
                  <a:pt x="286835" y="329694"/>
                </a:lnTo>
                <a:lnTo>
                  <a:pt x="382445" y="49454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C00000"/>
              </a:solidFill>
              <a:effectLst/>
              <a:uLnTx/>
              <a:uFillTx/>
              <a:latin typeface="等线" panose="02010600030101010101" charset="-122"/>
              <a:ea typeface="等线" panose="02010600030101010101" charset="-122"/>
              <a:cs typeface="+mn-cs"/>
            </a:endParaRPr>
          </a:p>
        </p:txBody>
      </p:sp>
      <p:grpSp>
        <p:nvGrpSpPr>
          <p:cNvPr id="20" name="组合 19"/>
          <p:cNvGrpSpPr/>
          <p:nvPr/>
        </p:nvGrpSpPr>
        <p:grpSpPr>
          <a:xfrm>
            <a:off x="9168266" y="214240"/>
            <a:ext cx="2780795" cy="444986"/>
            <a:chOff x="9214564" y="259947"/>
            <a:chExt cx="2780795" cy="444986"/>
          </a:xfrm>
        </p:grpSpPr>
        <p:sp>
          <p:nvSpPr>
            <p:cNvPr id="21" name="文本框 39"/>
            <p:cNvSpPr txBox="1"/>
            <p:nvPr/>
          </p:nvSpPr>
          <p:spPr>
            <a:xfrm>
              <a:off x="9214564" y="259947"/>
              <a:ext cx="2780795" cy="444986"/>
            </a:xfrm>
            <a:prstGeom prst="rect">
              <a:avLst/>
            </a:prstGeom>
            <a:noFill/>
          </p:spPr>
          <p:txBody>
            <a:bodyPr wrap="square" lIns="105403" tIns="52701" rIns="105403" bIns="52701">
              <a:spAutoFit/>
            </a:bodyPr>
            <a:lstStyle/>
            <a:p>
              <a:pPr marL="0" marR="0" lvl="0" indent="0" algn="r" defTabSz="1054100" rtl="0" eaLnBrk="1" fontAlgn="auto" latinLnBrk="0" hangingPunct="1">
                <a:lnSpc>
                  <a:spcPct val="100000"/>
                </a:lnSpc>
                <a:spcBef>
                  <a:spcPts val="0"/>
                </a:spcBef>
                <a:spcAft>
                  <a:spcPts val="0"/>
                </a:spcAft>
                <a:buClrTx/>
                <a:buSzTx/>
                <a:buFontTx/>
                <a:buNone/>
                <a:defRPr/>
              </a:pPr>
              <a:r>
                <a:rPr kumimoji="0" lang="zh-CN" altLang="en-US" sz="1400" b="1"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马克思主义学院</a:t>
              </a:r>
              <a:endParaRPr kumimoji="0" lang="en-US" altLang="zh-CN" sz="1400" b="1"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a:p>
              <a:pPr marL="0" marR="0" lvl="0" indent="0" algn="r" defTabSz="1054100" rtl="0" eaLnBrk="1" fontAlgn="auto" latinLnBrk="0" hangingPunct="1">
                <a:lnSpc>
                  <a:spcPct val="100000"/>
                </a:lnSpc>
                <a:spcBef>
                  <a:spcPts val="0"/>
                </a:spcBef>
                <a:spcAft>
                  <a:spcPts val="0"/>
                </a:spcAft>
                <a:buClrTx/>
                <a:buSzTx/>
                <a:buFontTx/>
                <a:buNone/>
                <a:defRPr/>
              </a:pPr>
              <a:r>
                <a:rPr kumimoji="0" lang="en-US" altLang="zh-CN" sz="800" b="0"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rPr>
                <a:t>SCHOOL OF MARXISM</a:t>
              </a:r>
              <a:endParaRPr kumimoji="0" lang="zh-CN" altLang="en-US" sz="600" b="0"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endParaRPr>
            </a:p>
          </p:txBody>
        </p:sp>
        <p:cxnSp>
          <p:nvCxnSpPr>
            <p:cNvPr id="22" name="直接连接符 21"/>
            <p:cNvCxnSpPr/>
            <p:nvPr/>
          </p:nvCxnSpPr>
          <p:spPr bwMode="auto">
            <a:xfrm flipH="1">
              <a:off x="10387614" y="263612"/>
              <a:ext cx="1" cy="378794"/>
            </a:xfrm>
            <a:prstGeom prst="line">
              <a:avLst/>
            </a:prstGeom>
            <a:solidFill>
              <a:schemeClr val="accent1"/>
            </a:solidFill>
            <a:ln w="38100" cap="flat" cmpd="sng" algn="ctr">
              <a:solidFill>
                <a:schemeClr val="bg1"/>
              </a:solidFill>
              <a:prstDash val="solid"/>
              <a:round/>
              <a:headEnd type="none" w="med" len="med"/>
              <a:tailEnd type="none" w="med" len="med"/>
            </a:ln>
          </p:spPr>
        </p:cxnSp>
      </p:grpSp>
      <p:pic>
        <p:nvPicPr>
          <p:cNvPr id="24" name="图片 23"/>
          <p:cNvPicPr>
            <a:picLocks noChangeAspect="1"/>
          </p:cNvPicPr>
          <p:nvPr/>
        </p:nvPicPr>
        <p:blipFill>
          <a:blip r:embed="rId2" cstate="print"/>
          <a:stretch>
            <a:fillRect/>
          </a:stretch>
        </p:blipFill>
        <p:spPr>
          <a:xfrm>
            <a:off x="8139995" y="91248"/>
            <a:ext cx="2201321" cy="616155"/>
          </a:xfrm>
          <a:prstGeom prst="rect">
            <a:avLst/>
          </a:prstGeom>
        </p:spPr>
      </p:pic>
      <p:sp>
        <p:nvSpPr>
          <p:cNvPr id="2" name="文本框 1"/>
          <p:cNvSpPr txBox="1"/>
          <p:nvPr/>
        </p:nvSpPr>
        <p:spPr>
          <a:xfrm>
            <a:off x="2308225" y="1289050"/>
            <a:ext cx="7159625" cy="650875"/>
          </a:xfrm>
          <a:prstGeom prst="rect">
            <a:avLst/>
          </a:prstGeom>
          <a:noFill/>
          <a:ln w="9525">
            <a:noFill/>
          </a:ln>
        </p:spPr>
        <p:txBody>
          <a:bodyPr wrap="square" anchor="t">
            <a:spAutoFit/>
          </a:bodyPr>
          <a:lstStyle/>
          <a:p>
            <a:pPr indent="0">
              <a:lnSpc>
                <a:spcPct val="130000"/>
              </a:lnSpc>
              <a:buFont typeface="Wingdings" panose="05000000000000000000" charset="0"/>
              <a:buNone/>
            </a:pPr>
            <a:r>
              <a:rPr lang="zh-CN" altLang="en-US" sz="2800" b="1">
                <a:solidFill>
                  <a:schemeClr val="tx1"/>
                </a:solidFill>
                <a:latin typeface="黑体" panose="02010609060101010101" pitchFamily="49" charset="-122"/>
                <a:ea typeface="黑体" panose="02010609060101010101" pitchFamily="49" charset="-122"/>
                <a:cs typeface="黑体" panose="02010609060101010101" pitchFamily="49" charset="-122"/>
              </a:rPr>
              <a:t>第一讲</a:t>
            </a:r>
            <a:r>
              <a:rPr lang="en-US" altLang="zh-CN" sz="2800" b="1">
                <a:solidFill>
                  <a:schemeClr val="tx1"/>
                </a:solidFill>
                <a:latin typeface="黑体" panose="02010609060101010101" pitchFamily="49" charset="-122"/>
                <a:ea typeface="黑体" panose="02010609060101010101" pitchFamily="49" charset="-122"/>
                <a:cs typeface="黑体" panose="02010609060101010101" pitchFamily="49" charset="-122"/>
              </a:rPr>
              <a:t>  </a:t>
            </a:r>
            <a:r>
              <a:rPr lang="zh-CN" altLang="en-US" sz="2800" b="1">
                <a:solidFill>
                  <a:schemeClr val="tx1"/>
                </a:solidFill>
                <a:latin typeface="黑体" panose="02010609060101010101" pitchFamily="49" charset="-122"/>
                <a:ea typeface="黑体" panose="02010609060101010101" pitchFamily="49" charset="-122"/>
                <a:cs typeface="黑体" panose="02010609060101010101" pitchFamily="49" charset="-122"/>
              </a:rPr>
              <a:t>马克思主义中国化时代化新的飞跃</a:t>
            </a:r>
            <a:endParaRPr lang="zh-CN" altLang="en-US" sz="2800" b="1">
              <a:solidFill>
                <a:schemeClr val="tx1"/>
              </a:solidFill>
              <a:latin typeface="黑体" panose="02010609060101010101" pitchFamily="49" charset="-122"/>
              <a:ea typeface="黑体" panose="02010609060101010101" pitchFamily="49" charset="-122"/>
              <a:cs typeface="黑体" panose="02010609060101010101" pitchFamily="49" charset="-122"/>
            </a:endParaRPr>
          </a:p>
        </p:txBody>
      </p:sp>
      <p:sp>
        <p:nvSpPr>
          <p:cNvPr id="6" name="矩形 5"/>
          <p:cNvSpPr/>
          <p:nvPr>
            <p:custDataLst>
              <p:tags r:id="rId3"/>
            </p:custDataLst>
          </p:nvPr>
        </p:nvSpPr>
        <p:spPr>
          <a:xfrm>
            <a:off x="275590" y="2622550"/>
            <a:ext cx="11673205" cy="2676525"/>
          </a:xfrm>
          <a:prstGeom prst="rect">
            <a:avLst/>
          </a:prstGeom>
        </p:spPr>
        <p:txBody>
          <a:bodyPr wrap="square">
            <a:spAutoFit/>
          </a:bodyPr>
          <a:lstStyle/>
          <a:p>
            <a:pPr algn="just">
              <a:lnSpc>
                <a:spcPct val="150000"/>
              </a:lnSpc>
            </a:pPr>
            <a:r>
              <a:rPr lang="zh-CN" altLang="en-US" sz="2800" dirty="0">
                <a:latin typeface="黑体" panose="02010609060101010101" pitchFamily="49" charset="-122"/>
                <a:ea typeface="黑体" panose="02010609060101010101" pitchFamily="49" charset="-122"/>
              </a:rPr>
              <a:t>　这一讲着重讲述的是习近平新时代中国特色社会主义思想创立的</a:t>
            </a:r>
            <a:r>
              <a:rPr lang="zh-CN" altLang="en-US" sz="2800" dirty="0">
                <a:latin typeface="黑体" panose="02010609060101010101" pitchFamily="49" charset="-122"/>
                <a:ea typeface="黑体" panose="02010609060101010101" pitchFamily="49" charset="-122"/>
              </a:rPr>
              <a:t>时代背景，要回答什么样的时代课题、主要内容是什么、蕴含了什么样的世界观和方法论、具有什么样的历史地位，青年大学生如何学好用好习近平新时代中国特色社会主义思想等问题。</a:t>
            </a:r>
            <a:endParaRPr lang="zh-CN" altLang="en-US" sz="2800" dirty="0">
              <a:latin typeface="黑体" panose="02010609060101010101" pitchFamily="49" charset="-122"/>
              <a:ea typeface="黑体" panose="02010609060101010101" pitchFamily="49" charset="-122"/>
            </a:endParaRPr>
          </a:p>
        </p:txBody>
      </p:sp>
      <p:cxnSp>
        <p:nvCxnSpPr>
          <p:cNvPr id="3" name="直接连接符 2"/>
          <p:cNvCxnSpPr/>
          <p:nvPr/>
        </p:nvCxnSpPr>
        <p:spPr>
          <a:xfrm flipV="1">
            <a:off x="739775" y="2430780"/>
            <a:ext cx="10676890" cy="20320"/>
          </a:xfrm>
          <a:prstGeom prst="line">
            <a:avLst/>
          </a:prstGeom>
        </p:spPr>
        <p:style>
          <a:lnRef idx="1">
            <a:schemeClr val="accent2"/>
          </a:lnRef>
          <a:fillRef idx="0">
            <a:schemeClr val="accent2"/>
          </a:fillRef>
          <a:effectRef idx="0">
            <a:schemeClr val="accent2"/>
          </a:effectRef>
          <a:fontRef idx="minor">
            <a:schemeClr val="tx1"/>
          </a:fontRef>
        </p:style>
      </p:cxnSp>
      <p:sp>
        <p:nvSpPr>
          <p:cNvPr id="10" name="文本框 9"/>
          <p:cNvSpPr txBox="1"/>
          <p:nvPr>
            <p:custDataLst>
              <p:tags r:id="rId4"/>
            </p:custDataLst>
          </p:nvPr>
        </p:nvSpPr>
        <p:spPr>
          <a:xfrm>
            <a:off x="919363" y="25616"/>
            <a:ext cx="9639300" cy="650875"/>
          </a:xfrm>
          <a:prstGeom prst="rect">
            <a:avLst/>
          </a:prstGeom>
          <a:noFill/>
          <a:ln w="9525">
            <a:noFill/>
          </a:ln>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 typeface="Wingdings" panose="05000000000000000000" charset="0"/>
              <a:buNone/>
              <a:defRPr/>
            </a:pPr>
            <a:r>
              <a:rPr kumimoji="0" lang="zh-CN" altLang="en-US" sz="2800" b="1" i="0" u="none" strike="noStrike" kern="1200" cap="none" spc="0" normalizeH="0" baseline="0" noProof="0" dirty="0">
                <a:ln>
                  <a:noFill/>
                </a:ln>
                <a:solidFill>
                  <a:prstClr val="white"/>
                </a:solidFill>
                <a:effectLst/>
                <a:uLnTx/>
                <a:uFillTx/>
                <a:latin typeface="黑体" panose="02010609060101010101" pitchFamily="49" charset="-122"/>
                <a:ea typeface="黑体" panose="02010609060101010101" pitchFamily="49" charset="-122"/>
                <a:cs typeface="微软雅黑" panose="020B0503020204020204" pitchFamily="34" charset="-122"/>
              </a:rPr>
              <a:t>二、每一讲的主要内容</a:t>
            </a:r>
            <a:endParaRPr kumimoji="0" lang="zh-CN" altLang="en-US" sz="2800" b="1" i="0" u="none" strike="noStrike" kern="1200" cap="none" spc="0" normalizeH="0" baseline="0" noProof="0" dirty="0">
              <a:ln>
                <a:noFill/>
              </a:ln>
              <a:solidFill>
                <a:prstClr val="white"/>
              </a:solidFill>
              <a:effectLst/>
              <a:uLnTx/>
              <a:uFillTx/>
              <a:latin typeface="黑体" panose="02010609060101010101" pitchFamily="49" charset="-122"/>
              <a:ea typeface="黑体" panose="02010609060101010101" pitchFamily="49" charset="-122"/>
              <a:cs typeface="微软雅黑" panose="020B0503020204020204" pitchFamily="34" charset="-12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p:custDataLst>
              <p:tags r:id="rId1"/>
            </p:custDataLst>
          </p:nvPr>
        </p:nvSpPr>
        <p:spPr>
          <a:xfrm>
            <a:off x="0" y="0"/>
            <a:ext cx="12192000" cy="798653"/>
          </a:xfrm>
          <a:prstGeom prst="rect">
            <a:avLst/>
          </a:prstGeom>
          <a:solidFill>
            <a:srgbClr val="CD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3" name="任意多边形 4"/>
          <p:cNvSpPr/>
          <p:nvPr/>
        </p:nvSpPr>
        <p:spPr>
          <a:xfrm rot="5400000">
            <a:off x="429192" y="224108"/>
            <a:ext cx="271005" cy="350436"/>
          </a:xfrm>
          <a:custGeom>
            <a:avLst/>
            <a:gdLst>
              <a:gd name="connsiteX0" fmla="*/ 0 w 382446"/>
              <a:gd name="connsiteY0" fmla="*/ 494540 h 494540"/>
              <a:gd name="connsiteX1" fmla="*/ 95611 w 382446"/>
              <a:gd name="connsiteY1" fmla="*/ 329694 h 494540"/>
              <a:gd name="connsiteX2" fmla="*/ 1 w 382446"/>
              <a:gd name="connsiteY2" fmla="*/ 329694 h 494540"/>
              <a:gd name="connsiteX3" fmla="*/ 191224 w 382446"/>
              <a:gd name="connsiteY3" fmla="*/ 0 h 494540"/>
              <a:gd name="connsiteX4" fmla="*/ 382446 w 382446"/>
              <a:gd name="connsiteY4" fmla="*/ 329694 h 494540"/>
              <a:gd name="connsiteX5" fmla="*/ 286835 w 382446"/>
              <a:gd name="connsiteY5" fmla="*/ 329694 h 494540"/>
              <a:gd name="connsiteX6" fmla="*/ 382445 w 382446"/>
              <a:gd name="connsiteY6" fmla="*/ 494540 h 49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2446" h="494540">
                <a:moveTo>
                  <a:pt x="0" y="494540"/>
                </a:moveTo>
                <a:lnTo>
                  <a:pt x="95611" y="329694"/>
                </a:lnTo>
                <a:lnTo>
                  <a:pt x="1" y="329694"/>
                </a:lnTo>
                <a:lnTo>
                  <a:pt x="191224" y="0"/>
                </a:lnTo>
                <a:lnTo>
                  <a:pt x="382446" y="329694"/>
                </a:lnTo>
                <a:lnTo>
                  <a:pt x="286835" y="329694"/>
                </a:lnTo>
                <a:lnTo>
                  <a:pt x="382445" y="49454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C00000"/>
              </a:solidFill>
              <a:effectLst/>
              <a:uLnTx/>
              <a:uFillTx/>
              <a:latin typeface="等线" panose="02010600030101010101" charset="-122"/>
              <a:ea typeface="等线" panose="02010600030101010101" charset="-122"/>
              <a:cs typeface="+mn-cs"/>
            </a:endParaRPr>
          </a:p>
        </p:txBody>
      </p:sp>
      <p:grpSp>
        <p:nvGrpSpPr>
          <p:cNvPr id="20" name="组合 19"/>
          <p:cNvGrpSpPr/>
          <p:nvPr/>
        </p:nvGrpSpPr>
        <p:grpSpPr>
          <a:xfrm>
            <a:off x="9168266" y="214240"/>
            <a:ext cx="2780795" cy="444986"/>
            <a:chOff x="9214564" y="259947"/>
            <a:chExt cx="2780795" cy="444986"/>
          </a:xfrm>
        </p:grpSpPr>
        <p:sp>
          <p:nvSpPr>
            <p:cNvPr id="21" name="文本框 39"/>
            <p:cNvSpPr txBox="1"/>
            <p:nvPr/>
          </p:nvSpPr>
          <p:spPr>
            <a:xfrm>
              <a:off x="9214564" y="259947"/>
              <a:ext cx="2780795" cy="444986"/>
            </a:xfrm>
            <a:prstGeom prst="rect">
              <a:avLst/>
            </a:prstGeom>
            <a:noFill/>
          </p:spPr>
          <p:txBody>
            <a:bodyPr wrap="square" lIns="105403" tIns="52701" rIns="105403" bIns="52701">
              <a:spAutoFit/>
            </a:bodyPr>
            <a:lstStyle/>
            <a:p>
              <a:pPr marL="0" marR="0" lvl="0" indent="0" algn="r" defTabSz="1054100" rtl="0" eaLnBrk="1" fontAlgn="auto" latinLnBrk="0" hangingPunct="1">
                <a:lnSpc>
                  <a:spcPct val="100000"/>
                </a:lnSpc>
                <a:spcBef>
                  <a:spcPts val="0"/>
                </a:spcBef>
                <a:spcAft>
                  <a:spcPts val="0"/>
                </a:spcAft>
                <a:buClrTx/>
                <a:buSzTx/>
                <a:buFontTx/>
                <a:buNone/>
                <a:defRPr/>
              </a:pPr>
              <a:r>
                <a:rPr kumimoji="0" lang="zh-CN" altLang="en-US" sz="1400" b="1"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马克思主义学院</a:t>
              </a:r>
              <a:endParaRPr kumimoji="0" lang="en-US" altLang="zh-CN" sz="1400" b="1"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a:p>
              <a:pPr marL="0" marR="0" lvl="0" indent="0" algn="r" defTabSz="1054100" rtl="0" eaLnBrk="1" fontAlgn="auto" latinLnBrk="0" hangingPunct="1">
                <a:lnSpc>
                  <a:spcPct val="100000"/>
                </a:lnSpc>
                <a:spcBef>
                  <a:spcPts val="0"/>
                </a:spcBef>
                <a:spcAft>
                  <a:spcPts val="0"/>
                </a:spcAft>
                <a:buClrTx/>
                <a:buSzTx/>
                <a:buFontTx/>
                <a:buNone/>
                <a:defRPr/>
              </a:pPr>
              <a:r>
                <a:rPr kumimoji="0" lang="en-US" altLang="zh-CN" sz="800" b="0"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rPr>
                <a:t>SCHOOL OF MARXISM</a:t>
              </a:r>
              <a:endParaRPr kumimoji="0" lang="zh-CN" altLang="en-US" sz="600" b="0"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endParaRPr>
            </a:p>
          </p:txBody>
        </p:sp>
        <p:cxnSp>
          <p:nvCxnSpPr>
            <p:cNvPr id="22" name="直接连接符 21"/>
            <p:cNvCxnSpPr/>
            <p:nvPr/>
          </p:nvCxnSpPr>
          <p:spPr bwMode="auto">
            <a:xfrm flipH="1">
              <a:off x="10387614" y="263612"/>
              <a:ext cx="1" cy="378794"/>
            </a:xfrm>
            <a:prstGeom prst="line">
              <a:avLst/>
            </a:prstGeom>
            <a:solidFill>
              <a:schemeClr val="accent1"/>
            </a:solidFill>
            <a:ln w="38100" cap="flat" cmpd="sng" algn="ctr">
              <a:solidFill>
                <a:schemeClr val="bg1"/>
              </a:solidFill>
              <a:prstDash val="solid"/>
              <a:round/>
              <a:headEnd type="none" w="med" len="med"/>
              <a:tailEnd type="none" w="med" len="med"/>
            </a:ln>
          </p:spPr>
        </p:cxnSp>
      </p:grpSp>
      <p:pic>
        <p:nvPicPr>
          <p:cNvPr id="24" name="图片 23"/>
          <p:cNvPicPr>
            <a:picLocks noChangeAspect="1"/>
          </p:cNvPicPr>
          <p:nvPr/>
        </p:nvPicPr>
        <p:blipFill>
          <a:blip r:embed="rId2" cstate="print"/>
          <a:stretch>
            <a:fillRect/>
          </a:stretch>
        </p:blipFill>
        <p:spPr>
          <a:xfrm>
            <a:off x="8139995" y="91248"/>
            <a:ext cx="2201321" cy="616155"/>
          </a:xfrm>
          <a:prstGeom prst="rect">
            <a:avLst/>
          </a:prstGeom>
        </p:spPr>
      </p:pic>
      <p:sp>
        <p:nvSpPr>
          <p:cNvPr id="6" name="矩形 5"/>
          <p:cNvSpPr/>
          <p:nvPr>
            <p:custDataLst>
              <p:tags r:id="rId3"/>
            </p:custDataLst>
          </p:nvPr>
        </p:nvSpPr>
        <p:spPr>
          <a:xfrm>
            <a:off x="259080" y="860425"/>
            <a:ext cx="11673205" cy="5262245"/>
          </a:xfrm>
          <a:prstGeom prst="rect">
            <a:avLst/>
          </a:prstGeom>
        </p:spPr>
        <p:txBody>
          <a:bodyPr wrap="square">
            <a:spAutoFit/>
          </a:bodyPr>
          <a:lstStyle/>
          <a:p>
            <a:pPr algn="just">
              <a:lnSpc>
                <a:spcPct val="150000"/>
              </a:lnSpc>
            </a:pPr>
            <a:r>
              <a:rPr lang="zh-CN" altLang="en-US" sz="2800" dirty="0">
                <a:latin typeface="黑体" panose="02010609060101010101" pitchFamily="49" charset="-122"/>
                <a:ea typeface="黑体" panose="02010609060101010101" pitchFamily="49" charset="-122"/>
              </a:rPr>
              <a:t>　这一讲内容是习近平新时代中国特色社会主义思想概论的总论部分，非常重要，</a:t>
            </a:r>
            <a:r>
              <a:rPr lang="zh-CN" altLang="en-US" sz="2800" b="1" dirty="0">
                <a:solidFill>
                  <a:srgbClr val="FF0000"/>
                </a:solidFill>
                <a:latin typeface="黑体" panose="02010609060101010101" pitchFamily="49" charset="-122"/>
                <a:ea typeface="黑体" panose="02010609060101010101" pitchFamily="49" charset="-122"/>
              </a:rPr>
              <a:t>需要重点复习和关注。</a:t>
            </a:r>
            <a:endParaRPr lang="zh-CN" altLang="en-US" sz="2800" b="1" dirty="0">
              <a:solidFill>
                <a:srgbClr val="FF0000"/>
              </a:solidFill>
              <a:latin typeface="黑体" panose="02010609060101010101" pitchFamily="49" charset="-122"/>
              <a:ea typeface="黑体" panose="02010609060101010101" pitchFamily="49" charset="-122"/>
            </a:endParaRPr>
          </a:p>
          <a:p>
            <a:pPr algn="just">
              <a:lnSpc>
                <a:spcPct val="150000"/>
              </a:lnSpc>
            </a:pPr>
            <a:r>
              <a:rPr lang="en-US" altLang="zh-CN" sz="2800" b="1" dirty="0">
                <a:latin typeface="黑体" panose="02010609060101010101" pitchFamily="49" charset="-122"/>
                <a:ea typeface="黑体" panose="02010609060101010101" pitchFamily="49" charset="-122"/>
              </a:rPr>
              <a:t>1.</a:t>
            </a:r>
            <a:r>
              <a:rPr lang="zh-CN" altLang="en-US" sz="2800" b="1" dirty="0">
                <a:latin typeface="黑体" panose="02010609060101010101" pitchFamily="49" charset="-122"/>
                <a:ea typeface="黑体" panose="02010609060101010101" pitchFamily="49" charset="-122"/>
              </a:rPr>
              <a:t>基本的知识点有</a:t>
            </a:r>
            <a:r>
              <a:rPr lang="en-US" altLang="zh-CN" sz="2800" b="1" dirty="0">
                <a:latin typeface="黑体" panose="02010609060101010101" pitchFamily="49" charset="-122"/>
                <a:ea typeface="黑体" panose="02010609060101010101" pitchFamily="49" charset="-122"/>
              </a:rPr>
              <a:t>“</a:t>
            </a:r>
            <a:r>
              <a:rPr lang="zh-CN" altLang="en-US" sz="2800" b="1" dirty="0">
                <a:latin typeface="黑体" panose="02010609060101010101" pitchFamily="49" charset="-122"/>
                <a:ea typeface="黑体" panose="02010609060101010101" pitchFamily="49" charset="-122"/>
              </a:rPr>
              <a:t>两个大局</a:t>
            </a:r>
            <a:r>
              <a:rPr lang="en-US" altLang="zh-CN" sz="2800" b="1" dirty="0">
                <a:latin typeface="黑体" panose="02010609060101010101" pitchFamily="49" charset="-122"/>
                <a:ea typeface="黑体" panose="02010609060101010101" pitchFamily="49" charset="-122"/>
              </a:rPr>
              <a:t>”</a:t>
            </a:r>
            <a:r>
              <a:rPr lang="zh-CN" altLang="en-US" sz="2800" b="1" dirty="0">
                <a:latin typeface="黑体" panose="02010609060101010101" pitchFamily="49" charset="-122"/>
                <a:ea typeface="黑体" panose="02010609060101010101" pitchFamily="49" charset="-122"/>
              </a:rPr>
              <a:t>、</a:t>
            </a:r>
            <a:r>
              <a:rPr lang="en-US" altLang="zh-CN" sz="2800" b="1" dirty="0">
                <a:latin typeface="黑体" panose="02010609060101010101" pitchFamily="49" charset="-122"/>
                <a:ea typeface="黑体" panose="02010609060101010101" pitchFamily="49" charset="-122"/>
                <a:sym typeface="+mn-ea"/>
              </a:rPr>
              <a:t>“</a:t>
            </a:r>
            <a:r>
              <a:rPr lang="zh-CN" altLang="en-US" sz="2800" b="1" dirty="0">
                <a:latin typeface="黑体" panose="02010609060101010101" pitchFamily="49" charset="-122"/>
                <a:ea typeface="黑体" panose="02010609060101010101" pitchFamily="49" charset="-122"/>
                <a:sym typeface="+mn-ea"/>
              </a:rPr>
              <a:t>两个结合</a:t>
            </a:r>
            <a:r>
              <a:rPr lang="en-US" altLang="zh-CN" sz="2800" b="1" dirty="0">
                <a:latin typeface="黑体" panose="02010609060101010101" pitchFamily="49" charset="-122"/>
                <a:ea typeface="黑体" panose="02010609060101010101" pitchFamily="49" charset="-122"/>
                <a:sym typeface="+mn-ea"/>
              </a:rPr>
              <a:t>”</a:t>
            </a:r>
            <a:r>
              <a:rPr lang="zh-CN" altLang="en-US" sz="2800" b="1" dirty="0">
                <a:latin typeface="黑体" panose="02010609060101010101" pitchFamily="49" charset="-122"/>
                <a:ea typeface="黑体" panose="02010609060101010101" pitchFamily="49" charset="-122"/>
              </a:rPr>
              <a:t>、</a:t>
            </a:r>
            <a:r>
              <a:rPr lang="en-US" altLang="zh-CN" sz="2800" b="1" dirty="0">
                <a:latin typeface="黑体" panose="02010609060101010101" pitchFamily="49" charset="-122"/>
                <a:ea typeface="黑体" panose="02010609060101010101" pitchFamily="49" charset="-122"/>
              </a:rPr>
              <a:t>“</a:t>
            </a:r>
            <a:r>
              <a:rPr lang="zh-CN" altLang="en-US" sz="2800" b="1" dirty="0">
                <a:latin typeface="黑体" panose="02010609060101010101" pitchFamily="49" charset="-122"/>
                <a:ea typeface="黑体" panose="02010609060101010101" pitchFamily="49" charset="-122"/>
              </a:rPr>
              <a:t>两个确立</a:t>
            </a:r>
            <a:r>
              <a:rPr lang="en-US" altLang="zh-CN" sz="2800" b="1" dirty="0">
                <a:latin typeface="黑体" panose="02010609060101010101" pitchFamily="49" charset="-122"/>
                <a:ea typeface="黑体" panose="02010609060101010101" pitchFamily="49" charset="-122"/>
              </a:rPr>
              <a:t>”</a:t>
            </a:r>
            <a:r>
              <a:rPr lang="zh-CN" altLang="en-US" sz="2800" b="1" dirty="0">
                <a:latin typeface="黑体" panose="02010609060101010101" pitchFamily="49" charset="-122"/>
                <a:ea typeface="黑体" panose="02010609060101010101" pitchFamily="49" charset="-122"/>
                <a:sym typeface="+mn-ea"/>
              </a:rPr>
              <a:t>、新时代</a:t>
            </a:r>
            <a:r>
              <a:rPr lang="zh-CN" altLang="en-US" sz="2800" b="1" dirty="0">
                <a:latin typeface="黑体" panose="02010609060101010101" pitchFamily="49" charset="-122"/>
                <a:ea typeface="黑体" panose="02010609060101010101" pitchFamily="49" charset="-122"/>
                <a:sym typeface="+mn-ea"/>
              </a:rPr>
              <a:t>中国社会主要矛盾</a:t>
            </a:r>
            <a:r>
              <a:rPr lang="zh-CN" altLang="en-US" sz="2800" b="1" dirty="0">
                <a:latin typeface="黑体" panose="02010609060101010101" pitchFamily="49" charset="-122"/>
                <a:ea typeface="黑体" panose="02010609060101010101" pitchFamily="49" charset="-122"/>
              </a:rPr>
              <a:t>等。</a:t>
            </a:r>
            <a:endParaRPr lang="zh-CN" altLang="en-US" sz="2800" b="1" dirty="0">
              <a:latin typeface="黑体" panose="02010609060101010101" pitchFamily="49" charset="-122"/>
              <a:ea typeface="黑体" panose="02010609060101010101" pitchFamily="49" charset="-122"/>
            </a:endParaRPr>
          </a:p>
          <a:p>
            <a:pPr algn="just">
              <a:lnSpc>
                <a:spcPct val="150000"/>
              </a:lnSpc>
            </a:pPr>
            <a:r>
              <a:rPr lang="en-US" altLang="zh-CN" sz="2800" b="1" dirty="0">
                <a:latin typeface="黑体" panose="02010609060101010101" pitchFamily="49" charset="-122"/>
                <a:ea typeface="黑体" panose="02010609060101010101" pitchFamily="49" charset="-122"/>
              </a:rPr>
              <a:t>2.</a:t>
            </a:r>
            <a:r>
              <a:rPr lang="zh-CN" altLang="en-US" sz="2800" b="1" dirty="0">
                <a:latin typeface="黑体" panose="02010609060101010101" pitchFamily="49" charset="-122"/>
                <a:ea typeface="黑体" panose="02010609060101010101" pitchFamily="49" charset="-122"/>
              </a:rPr>
              <a:t>百年未有之大变局、</a:t>
            </a:r>
            <a:r>
              <a:rPr lang="zh-CN" altLang="en-US" sz="2800" b="1" dirty="0">
                <a:latin typeface="黑体" panose="02010609060101010101" pitchFamily="49" charset="-122"/>
                <a:ea typeface="黑体" panose="02010609060101010101" pitchFamily="49" charset="-122"/>
                <a:sym typeface="+mn-ea"/>
              </a:rPr>
              <a:t>习近平新时代中国特色社会主义思想回答的时代课题、中国特色社会主义</a:t>
            </a:r>
            <a:r>
              <a:rPr lang="zh-CN" altLang="en-US" sz="2800" b="1" dirty="0">
                <a:latin typeface="黑体" panose="02010609060101010101" pitchFamily="49" charset="-122"/>
                <a:ea typeface="黑体" panose="02010609060101010101" pitchFamily="49" charset="-122"/>
              </a:rPr>
              <a:t>新时代的内涵、中国特色社会主义进入新时代的意义、如何理解习近平新时代中国特色社会主义思想是二十一世纪的马克思主义等，容易涉及到简答题</a:t>
            </a:r>
            <a:r>
              <a:rPr lang="zh-CN" altLang="en-US" sz="2800" b="1" dirty="0">
                <a:latin typeface="黑体" panose="02010609060101010101" pitchFamily="49" charset="-122"/>
                <a:ea typeface="黑体" panose="02010609060101010101" pitchFamily="49" charset="-122"/>
              </a:rPr>
              <a:t>或论述题。</a:t>
            </a:r>
            <a:endParaRPr lang="zh-CN" altLang="en-US" sz="2800" b="1" dirty="0">
              <a:latin typeface="黑体" panose="02010609060101010101" pitchFamily="49" charset="-122"/>
              <a:ea typeface="黑体" panose="02010609060101010101" pitchFamily="49" charset="-122"/>
            </a:endParaRPr>
          </a:p>
        </p:txBody>
      </p:sp>
      <p:sp>
        <p:nvSpPr>
          <p:cNvPr id="10" name="文本框 9"/>
          <p:cNvSpPr txBox="1"/>
          <p:nvPr>
            <p:custDataLst>
              <p:tags r:id="rId4"/>
            </p:custDataLst>
          </p:nvPr>
        </p:nvSpPr>
        <p:spPr>
          <a:xfrm>
            <a:off x="919363" y="25616"/>
            <a:ext cx="9639300" cy="650875"/>
          </a:xfrm>
          <a:prstGeom prst="rect">
            <a:avLst/>
          </a:prstGeom>
          <a:noFill/>
          <a:ln w="9525">
            <a:noFill/>
          </a:ln>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 typeface="Wingdings" panose="05000000000000000000" charset="0"/>
              <a:buNone/>
              <a:defRPr/>
            </a:pPr>
            <a:r>
              <a:rPr kumimoji="0" lang="zh-CN" altLang="en-US" sz="2800" b="1" i="0" u="none" strike="noStrike" kern="1200" cap="none" spc="0" normalizeH="0" baseline="0" noProof="0" dirty="0">
                <a:ln>
                  <a:noFill/>
                </a:ln>
                <a:solidFill>
                  <a:prstClr val="white"/>
                </a:solidFill>
                <a:effectLst/>
                <a:uLnTx/>
                <a:uFillTx/>
                <a:latin typeface="黑体" panose="02010609060101010101" pitchFamily="49" charset="-122"/>
                <a:ea typeface="黑体" panose="02010609060101010101" pitchFamily="49" charset="-122"/>
                <a:cs typeface="微软雅黑" panose="020B0503020204020204" pitchFamily="34" charset="-122"/>
              </a:rPr>
              <a:t>二、每一讲的主要内容</a:t>
            </a:r>
            <a:endParaRPr kumimoji="0" lang="zh-CN" altLang="en-US" sz="2800" b="1" i="0" u="none" strike="noStrike" kern="1200" cap="none" spc="0" normalizeH="0" baseline="0" noProof="0" dirty="0">
              <a:ln>
                <a:noFill/>
              </a:ln>
              <a:solidFill>
                <a:prstClr val="white"/>
              </a:solidFill>
              <a:effectLst/>
              <a:uLnTx/>
              <a:uFillTx/>
              <a:latin typeface="黑体" panose="02010609060101010101" pitchFamily="49" charset="-122"/>
              <a:ea typeface="黑体" panose="02010609060101010101" pitchFamily="49" charset="-122"/>
              <a:cs typeface="微软雅黑" panose="020B0503020204020204" pitchFamily="34" charset="-122"/>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p:custDataLst>
              <p:tags r:id="rId1"/>
            </p:custDataLst>
          </p:nvPr>
        </p:nvSpPr>
        <p:spPr>
          <a:xfrm>
            <a:off x="0" y="0"/>
            <a:ext cx="12192000" cy="798653"/>
          </a:xfrm>
          <a:prstGeom prst="rect">
            <a:avLst/>
          </a:prstGeom>
          <a:solidFill>
            <a:srgbClr val="CD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3" name="任意多边形 4"/>
          <p:cNvSpPr/>
          <p:nvPr/>
        </p:nvSpPr>
        <p:spPr>
          <a:xfrm rot="5400000">
            <a:off x="429192" y="224108"/>
            <a:ext cx="271005" cy="350436"/>
          </a:xfrm>
          <a:custGeom>
            <a:avLst/>
            <a:gdLst>
              <a:gd name="connsiteX0" fmla="*/ 0 w 382446"/>
              <a:gd name="connsiteY0" fmla="*/ 494540 h 494540"/>
              <a:gd name="connsiteX1" fmla="*/ 95611 w 382446"/>
              <a:gd name="connsiteY1" fmla="*/ 329694 h 494540"/>
              <a:gd name="connsiteX2" fmla="*/ 1 w 382446"/>
              <a:gd name="connsiteY2" fmla="*/ 329694 h 494540"/>
              <a:gd name="connsiteX3" fmla="*/ 191224 w 382446"/>
              <a:gd name="connsiteY3" fmla="*/ 0 h 494540"/>
              <a:gd name="connsiteX4" fmla="*/ 382446 w 382446"/>
              <a:gd name="connsiteY4" fmla="*/ 329694 h 494540"/>
              <a:gd name="connsiteX5" fmla="*/ 286835 w 382446"/>
              <a:gd name="connsiteY5" fmla="*/ 329694 h 494540"/>
              <a:gd name="connsiteX6" fmla="*/ 382445 w 382446"/>
              <a:gd name="connsiteY6" fmla="*/ 494540 h 49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2446" h="494540">
                <a:moveTo>
                  <a:pt x="0" y="494540"/>
                </a:moveTo>
                <a:lnTo>
                  <a:pt x="95611" y="329694"/>
                </a:lnTo>
                <a:lnTo>
                  <a:pt x="1" y="329694"/>
                </a:lnTo>
                <a:lnTo>
                  <a:pt x="191224" y="0"/>
                </a:lnTo>
                <a:lnTo>
                  <a:pt x="382446" y="329694"/>
                </a:lnTo>
                <a:lnTo>
                  <a:pt x="286835" y="329694"/>
                </a:lnTo>
                <a:lnTo>
                  <a:pt x="382445" y="49454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C00000"/>
              </a:solidFill>
              <a:effectLst/>
              <a:uLnTx/>
              <a:uFillTx/>
              <a:latin typeface="等线" panose="02010600030101010101" charset="-122"/>
              <a:ea typeface="等线" panose="02010600030101010101" charset="-122"/>
              <a:cs typeface="+mn-cs"/>
            </a:endParaRPr>
          </a:p>
        </p:txBody>
      </p:sp>
      <p:grpSp>
        <p:nvGrpSpPr>
          <p:cNvPr id="20" name="组合 19"/>
          <p:cNvGrpSpPr/>
          <p:nvPr/>
        </p:nvGrpSpPr>
        <p:grpSpPr>
          <a:xfrm>
            <a:off x="9168266" y="214240"/>
            <a:ext cx="2780795" cy="444986"/>
            <a:chOff x="9214564" y="259947"/>
            <a:chExt cx="2780795" cy="444986"/>
          </a:xfrm>
        </p:grpSpPr>
        <p:sp>
          <p:nvSpPr>
            <p:cNvPr id="21" name="文本框 39"/>
            <p:cNvSpPr txBox="1"/>
            <p:nvPr/>
          </p:nvSpPr>
          <p:spPr>
            <a:xfrm>
              <a:off x="9214564" y="259947"/>
              <a:ext cx="2780795" cy="444986"/>
            </a:xfrm>
            <a:prstGeom prst="rect">
              <a:avLst/>
            </a:prstGeom>
            <a:noFill/>
          </p:spPr>
          <p:txBody>
            <a:bodyPr wrap="square" lIns="105403" tIns="52701" rIns="105403" bIns="52701">
              <a:spAutoFit/>
            </a:bodyPr>
            <a:lstStyle/>
            <a:p>
              <a:pPr marL="0" marR="0" lvl="0" indent="0" algn="r" defTabSz="1054100" rtl="0" eaLnBrk="1" fontAlgn="auto" latinLnBrk="0" hangingPunct="1">
                <a:lnSpc>
                  <a:spcPct val="100000"/>
                </a:lnSpc>
                <a:spcBef>
                  <a:spcPts val="0"/>
                </a:spcBef>
                <a:spcAft>
                  <a:spcPts val="0"/>
                </a:spcAft>
                <a:buClrTx/>
                <a:buSzTx/>
                <a:buFontTx/>
                <a:buNone/>
                <a:defRPr/>
              </a:pPr>
              <a:r>
                <a:rPr kumimoji="0" lang="zh-CN" altLang="en-US" sz="1400" b="1"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马克思主义学院</a:t>
              </a:r>
              <a:endParaRPr kumimoji="0" lang="en-US" altLang="zh-CN" sz="1400" b="1"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a:p>
              <a:pPr marL="0" marR="0" lvl="0" indent="0" algn="r" defTabSz="1054100" rtl="0" eaLnBrk="1" fontAlgn="auto" latinLnBrk="0" hangingPunct="1">
                <a:lnSpc>
                  <a:spcPct val="100000"/>
                </a:lnSpc>
                <a:spcBef>
                  <a:spcPts val="0"/>
                </a:spcBef>
                <a:spcAft>
                  <a:spcPts val="0"/>
                </a:spcAft>
                <a:buClrTx/>
                <a:buSzTx/>
                <a:buFontTx/>
                <a:buNone/>
                <a:defRPr/>
              </a:pPr>
              <a:r>
                <a:rPr kumimoji="0" lang="en-US" altLang="zh-CN" sz="800" b="0"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rPr>
                <a:t>SCHOOL OF MARXISM</a:t>
              </a:r>
              <a:endParaRPr kumimoji="0" lang="zh-CN" altLang="en-US" sz="600" b="0"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endParaRPr>
            </a:p>
          </p:txBody>
        </p:sp>
        <p:cxnSp>
          <p:nvCxnSpPr>
            <p:cNvPr id="22" name="直接连接符 21"/>
            <p:cNvCxnSpPr/>
            <p:nvPr/>
          </p:nvCxnSpPr>
          <p:spPr bwMode="auto">
            <a:xfrm flipH="1">
              <a:off x="10387614" y="263612"/>
              <a:ext cx="1" cy="378794"/>
            </a:xfrm>
            <a:prstGeom prst="line">
              <a:avLst/>
            </a:prstGeom>
            <a:solidFill>
              <a:schemeClr val="accent1"/>
            </a:solidFill>
            <a:ln w="38100" cap="flat" cmpd="sng" algn="ctr">
              <a:solidFill>
                <a:schemeClr val="bg1"/>
              </a:solidFill>
              <a:prstDash val="solid"/>
              <a:round/>
              <a:headEnd type="none" w="med" len="med"/>
              <a:tailEnd type="none" w="med" len="med"/>
            </a:ln>
          </p:spPr>
        </p:cxnSp>
      </p:grpSp>
      <p:pic>
        <p:nvPicPr>
          <p:cNvPr id="24" name="图片 23"/>
          <p:cNvPicPr>
            <a:picLocks noChangeAspect="1"/>
          </p:cNvPicPr>
          <p:nvPr/>
        </p:nvPicPr>
        <p:blipFill>
          <a:blip r:embed="rId2" cstate="print"/>
          <a:stretch>
            <a:fillRect/>
          </a:stretch>
        </p:blipFill>
        <p:spPr>
          <a:xfrm>
            <a:off x="8139995" y="91248"/>
            <a:ext cx="2201321" cy="616155"/>
          </a:xfrm>
          <a:prstGeom prst="rect">
            <a:avLst/>
          </a:prstGeom>
        </p:spPr>
      </p:pic>
      <p:sp>
        <p:nvSpPr>
          <p:cNvPr id="2" name="文本框 1"/>
          <p:cNvSpPr txBox="1"/>
          <p:nvPr/>
        </p:nvSpPr>
        <p:spPr>
          <a:xfrm>
            <a:off x="1729740" y="1339850"/>
            <a:ext cx="8447405" cy="650875"/>
          </a:xfrm>
          <a:prstGeom prst="rect">
            <a:avLst/>
          </a:prstGeom>
          <a:noFill/>
          <a:ln w="9525">
            <a:noFill/>
          </a:ln>
        </p:spPr>
        <p:txBody>
          <a:bodyPr wrap="square" anchor="t">
            <a:spAutoFit/>
          </a:bodyPr>
          <a:lstStyle/>
          <a:p>
            <a:pPr indent="0">
              <a:lnSpc>
                <a:spcPct val="130000"/>
              </a:lnSpc>
              <a:buFont typeface="Wingdings" panose="05000000000000000000" charset="0"/>
              <a:buNone/>
            </a:pPr>
            <a:r>
              <a:rPr lang="zh-CN" altLang="en-US" sz="2800" b="1">
                <a:solidFill>
                  <a:schemeClr val="tx1"/>
                </a:solidFill>
                <a:latin typeface="黑体" panose="02010609060101010101" pitchFamily="49" charset="-122"/>
                <a:ea typeface="黑体" panose="02010609060101010101" pitchFamily="49" charset="-122"/>
                <a:cs typeface="黑体" panose="02010609060101010101" pitchFamily="49" charset="-122"/>
              </a:rPr>
              <a:t>第二讲</a:t>
            </a:r>
            <a:r>
              <a:rPr lang="en-US" altLang="zh-CN" sz="2800" b="1">
                <a:solidFill>
                  <a:schemeClr val="tx1"/>
                </a:solidFill>
                <a:latin typeface="黑体" panose="02010609060101010101" pitchFamily="49" charset="-122"/>
                <a:ea typeface="黑体" panose="02010609060101010101" pitchFamily="49" charset="-122"/>
                <a:cs typeface="黑体" panose="02010609060101010101" pitchFamily="49" charset="-122"/>
              </a:rPr>
              <a:t>  </a:t>
            </a:r>
            <a:r>
              <a:rPr lang="zh-CN" altLang="en-US" sz="2800" b="1">
                <a:solidFill>
                  <a:schemeClr val="tx1"/>
                </a:solidFill>
                <a:latin typeface="黑体" panose="02010609060101010101" pitchFamily="49" charset="-122"/>
                <a:ea typeface="黑体" panose="02010609060101010101" pitchFamily="49" charset="-122"/>
                <a:cs typeface="黑体" panose="02010609060101010101" pitchFamily="49" charset="-122"/>
              </a:rPr>
              <a:t>以中国</a:t>
            </a:r>
            <a:r>
              <a:rPr lang="zh-CN" altLang="en-US" sz="2800" b="1">
                <a:solidFill>
                  <a:schemeClr val="tx1"/>
                </a:solidFill>
                <a:latin typeface="黑体" panose="02010609060101010101" pitchFamily="49" charset="-122"/>
                <a:ea typeface="黑体" panose="02010609060101010101" pitchFamily="49" charset="-122"/>
                <a:cs typeface="黑体" panose="02010609060101010101" pitchFamily="49" charset="-122"/>
              </a:rPr>
              <a:t>式现代化全面推进中华民族</a:t>
            </a:r>
            <a:r>
              <a:rPr lang="zh-CN" altLang="en-US" sz="2800" b="1">
                <a:solidFill>
                  <a:schemeClr val="tx1"/>
                </a:solidFill>
                <a:latin typeface="黑体" panose="02010609060101010101" pitchFamily="49" charset="-122"/>
                <a:ea typeface="黑体" panose="02010609060101010101" pitchFamily="49" charset="-122"/>
                <a:cs typeface="黑体" panose="02010609060101010101" pitchFamily="49" charset="-122"/>
              </a:rPr>
              <a:t>伟大复兴</a:t>
            </a:r>
            <a:endParaRPr lang="zh-CN" altLang="en-US" sz="2800" b="1">
              <a:solidFill>
                <a:schemeClr val="tx1"/>
              </a:solidFill>
              <a:latin typeface="黑体" panose="02010609060101010101" pitchFamily="49" charset="-122"/>
              <a:ea typeface="黑体" panose="02010609060101010101" pitchFamily="49" charset="-122"/>
              <a:cs typeface="黑体" panose="02010609060101010101" pitchFamily="49" charset="-122"/>
            </a:endParaRPr>
          </a:p>
        </p:txBody>
      </p:sp>
      <p:sp>
        <p:nvSpPr>
          <p:cNvPr id="6" name="矩形 5"/>
          <p:cNvSpPr/>
          <p:nvPr>
            <p:custDataLst>
              <p:tags r:id="rId3"/>
            </p:custDataLst>
          </p:nvPr>
        </p:nvSpPr>
        <p:spPr>
          <a:xfrm>
            <a:off x="275590" y="2622550"/>
            <a:ext cx="11673205" cy="2676525"/>
          </a:xfrm>
          <a:prstGeom prst="rect">
            <a:avLst/>
          </a:prstGeom>
        </p:spPr>
        <p:txBody>
          <a:bodyPr wrap="square">
            <a:spAutoFit/>
          </a:bodyPr>
          <a:lstStyle/>
          <a:p>
            <a:pPr algn="just">
              <a:lnSpc>
                <a:spcPct val="150000"/>
              </a:lnSpc>
            </a:pPr>
            <a:r>
              <a:rPr lang="zh-CN" altLang="en-US" sz="2800" dirty="0">
                <a:latin typeface="黑体" panose="02010609060101010101" pitchFamily="49" charset="-122"/>
                <a:ea typeface="黑体" panose="02010609060101010101" pitchFamily="49" charset="-122"/>
              </a:rPr>
              <a:t>　这一讲着重讲述的是实现中华民族伟大复兴中国梦的形成、在中国共产党领导下中华民族追逐圆梦的历史过程及取得的伟大成就和全面建成社会主义现代化强国的奋斗目标。着重阐述中国式现代化是强国建设、民族复兴唯一正确的道路以及如何推进中国式现代化</a:t>
            </a:r>
            <a:r>
              <a:rPr lang="zh-CN" altLang="en-US" sz="2800" dirty="0">
                <a:latin typeface="黑体" panose="02010609060101010101" pitchFamily="49" charset="-122"/>
                <a:ea typeface="黑体" panose="02010609060101010101" pitchFamily="49" charset="-122"/>
              </a:rPr>
              <a:t>行稳致远。</a:t>
            </a:r>
            <a:endParaRPr lang="zh-CN" altLang="en-US" sz="2800" dirty="0">
              <a:latin typeface="黑体" panose="02010609060101010101" pitchFamily="49" charset="-122"/>
              <a:ea typeface="黑体" panose="02010609060101010101" pitchFamily="49" charset="-122"/>
            </a:endParaRPr>
          </a:p>
        </p:txBody>
      </p:sp>
      <p:cxnSp>
        <p:nvCxnSpPr>
          <p:cNvPr id="3" name="直接连接符 2"/>
          <p:cNvCxnSpPr/>
          <p:nvPr/>
        </p:nvCxnSpPr>
        <p:spPr>
          <a:xfrm flipV="1">
            <a:off x="739775" y="2430780"/>
            <a:ext cx="10676890" cy="20320"/>
          </a:xfrm>
          <a:prstGeom prst="line">
            <a:avLst/>
          </a:prstGeom>
        </p:spPr>
        <p:style>
          <a:lnRef idx="1">
            <a:schemeClr val="accent2"/>
          </a:lnRef>
          <a:fillRef idx="0">
            <a:schemeClr val="accent2"/>
          </a:fillRef>
          <a:effectRef idx="0">
            <a:schemeClr val="accent2"/>
          </a:effectRef>
          <a:fontRef idx="minor">
            <a:schemeClr val="tx1"/>
          </a:fontRef>
        </p:style>
      </p:cxnSp>
      <p:sp>
        <p:nvSpPr>
          <p:cNvPr id="10" name="文本框 9"/>
          <p:cNvSpPr txBox="1"/>
          <p:nvPr>
            <p:custDataLst>
              <p:tags r:id="rId4"/>
            </p:custDataLst>
          </p:nvPr>
        </p:nvSpPr>
        <p:spPr>
          <a:xfrm>
            <a:off x="919363" y="25616"/>
            <a:ext cx="9639300" cy="650875"/>
          </a:xfrm>
          <a:prstGeom prst="rect">
            <a:avLst/>
          </a:prstGeom>
          <a:noFill/>
          <a:ln w="9525">
            <a:noFill/>
          </a:ln>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 typeface="Wingdings" panose="05000000000000000000" charset="0"/>
              <a:buNone/>
              <a:defRPr/>
            </a:pPr>
            <a:r>
              <a:rPr kumimoji="0" lang="zh-CN" altLang="en-US" sz="2800" b="1" i="0" u="none" strike="noStrike" kern="1200" cap="none" spc="0" normalizeH="0" baseline="0" noProof="0" dirty="0">
                <a:ln>
                  <a:noFill/>
                </a:ln>
                <a:solidFill>
                  <a:prstClr val="white"/>
                </a:solidFill>
                <a:effectLst/>
                <a:uLnTx/>
                <a:uFillTx/>
                <a:latin typeface="黑体" panose="02010609060101010101" pitchFamily="49" charset="-122"/>
                <a:ea typeface="黑体" panose="02010609060101010101" pitchFamily="49" charset="-122"/>
                <a:cs typeface="微软雅黑" panose="020B0503020204020204" pitchFamily="34" charset="-122"/>
              </a:rPr>
              <a:t>二、每一讲的主要内容</a:t>
            </a:r>
            <a:endParaRPr kumimoji="0" lang="zh-CN" altLang="en-US" sz="2800" b="1" i="0" u="none" strike="noStrike" kern="1200" cap="none" spc="0" normalizeH="0" baseline="0" noProof="0" dirty="0">
              <a:ln>
                <a:noFill/>
              </a:ln>
              <a:solidFill>
                <a:prstClr val="white"/>
              </a:solidFill>
              <a:effectLst/>
              <a:uLnTx/>
              <a:uFillTx/>
              <a:latin typeface="黑体" panose="02010609060101010101" pitchFamily="49" charset="-122"/>
              <a:ea typeface="黑体" panose="02010609060101010101" pitchFamily="49" charset="-122"/>
              <a:cs typeface="微软雅黑" panose="020B0503020204020204" pitchFamily="34" charset="-122"/>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p:custDataLst>
              <p:tags r:id="rId1"/>
            </p:custDataLst>
          </p:nvPr>
        </p:nvSpPr>
        <p:spPr>
          <a:xfrm>
            <a:off x="0" y="0"/>
            <a:ext cx="12192000" cy="798653"/>
          </a:xfrm>
          <a:prstGeom prst="rect">
            <a:avLst/>
          </a:prstGeom>
          <a:solidFill>
            <a:srgbClr val="CD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3" name="任意多边形 4"/>
          <p:cNvSpPr/>
          <p:nvPr/>
        </p:nvSpPr>
        <p:spPr>
          <a:xfrm rot="5400000">
            <a:off x="429192" y="224108"/>
            <a:ext cx="271005" cy="350436"/>
          </a:xfrm>
          <a:custGeom>
            <a:avLst/>
            <a:gdLst>
              <a:gd name="connsiteX0" fmla="*/ 0 w 382446"/>
              <a:gd name="connsiteY0" fmla="*/ 494540 h 494540"/>
              <a:gd name="connsiteX1" fmla="*/ 95611 w 382446"/>
              <a:gd name="connsiteY1" fmla="*/ 329694 h 494540"/>
              <a:gd name="connsiteX2" fmla="*/ 1 w 382446"/>
              <a:gd name="connsiteY2" fmla="*/ 329694 h 494540"/>
              <a:gd name="connsiteX3" fmla="*/ 191224 w 382446"/>
              <a:gd name="connsiteY3" fmla="*/ 0 h 494540"/>
              <a:gd name="connsiteX4" fmla="*/ 382446 w 382446"/>
              <a:gd name="connsiteY4" fmla="*/ 329694 h 494540"/>
              <a:gd name="connsiteX5" fmla="*/ 286835 w 382446"/>
              <a:gd name="connsiteY5" fmla="*/ 329694 h 494540"/>
              <a:gd name="connsiteX6" fmla="*/ 382445 w 382446"/>
              <a:gd name="connsiteY6" fmla="*/ 494540 h 49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2446" h="494540">
                <a:moveTo>
                  <a:pt x="0" y="494540"/>
                </a:moveTo>
                <a:lnTo>
                  <a:pt x="95611" y="329694"/>
                </a:lnTo>
                <a:lnTo>
                  <a:pt x="1" y="329694"/>
                </a:lnTo>
                <a:lnTo>
                  <a:pt x="191224" y="0"/>
                </a:lnTo>
                <a:lnTo>
                  <a:pt x="382446" y="329694"/>
                </a:lnTo>
                <a:lnTo>
                  <a:pt x="286835" y="329694"/>
                </a:lnTo>
                <a:lnTo>
                  <a:pt x="382445" y="49454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C00000"/>
              </a:solidFill>
              <a:effectLst/>
              <a:uLnTx/>
              <a:uFillTx/>
              <a:latin typeface="等线" panose="02010600030101010101" charset="-122"/>
              <a:ea typeface="等线" panose="02010600030101010101" charset="-122"/>
              <a:cs typeface="+mn-cs"/>
            </a:endParaRPr>
          </a:p>
        </p:txBody>
      </p:sp>
      <p:grpSp>
        <p:nvGrpSpPr>
          <p:cNvPr id="20" name="组合 19"/>
          <p:cNvGrpSpPr/>
          <p:nvPr/>
        </p:nvGrpSpPr>
        <p:grpSpPr>
          <a:xfrm>
            <a:off x="9168266" y="214240"/>
            <a:ext cx="2780795" cy="444986"/>
            <a:chOff x="9214564" y="259947"/>
            <a:chExt cx="2780795" cy="444986"/>
          </a:xfrm>
        </p:grpSpPr>
        <p:sp>
          <p:nvSpPr>
            <p:cNvPr id="21" name="文本框 39"/>
            <p:cNvSpPr txBox="1"/>
            <p:nvPr/>
          </p:nvSpPr>
          <p:spPr>
            <a:xfrm>
              <a:off x="9214564" y="259947"/>
              <a:ext cx="2780795" cy="444986"/>
            </a:xfrm>
            <a:prstGeom prst="rect">
              <a:avLst/>
            </a:prstGeom>
            <a:noFill/>
          </p:spPr>
          <p:txBody>
            <a:bodyPr wrap="square" lIns="105403" tIns="52701" rIns="105403" bIns="52701">
              <a:spAutoFit/>
            </a:bodyPr>
            <a:lstStyle/>
            <a:p>
              <a:pPr marL="0" marR="0" lvl="0" indent="0" algn="r" defTabSz="1054100" rtl="0" eaLnBrk="1" fontAlgn="auto" latinLnBrk="0" hangingPunct="1">
                <a:lnSpc>
                  <a:spcPct val="100000"/>
                </a:lnSpc>
                <a:spcBef>
                  <a:spcPts val="0"/>
                </a:spcBef>
                <a:spcAft>
                  <a:spcPts val="0"/>
                </a:spcAft>
                <a:buClrTx/>
                <a:buSzTx/>
                <a:buFontTx/>
                <a:buNone/>
                <a:defRPr/>
              </a:pPr>
              <a:r>
                <a:rPr kumimoji="0" lang="zh-CN" altLang="en-US" sz="1400" b="1"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马克思主义学院</a:t>
              </a:r>
              <a:endParaRPr kumimoji="0" lang="en-US" altLang="zh-CN" sz="1400" b="1"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a:p>
              <a:pPr marL="0" marR="0" lvl="0" indent="0" algn="r" defTabSz="1054100" rtl="0" eaLnBrk="1" fontAlgn="auto" latinLnBrk="0" hangingPunct="1">
                <a:lnSpc>
                  <a:spcPct val="100000"/>
                </a:lnSpc>
                <a:spcBef>
                  <a:spcPts val="0"/>
                </a:spcBef>
                <a:spcAft>
                  <a:spcPts val="0"/>
                </a:spcAft>
                <a:buClrTx/>
                <a:buSzTx/>
                <a:buFontTx/>
                <a:buNone/>
                <a:defRPr/>
              </a:pPr>
              <a:r>
                <a:rPr kumimoji="0" lang="en-US" altLang="zh-CN" sz="800" b="0"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rPr>
                <a:t>SCHOOL OF MARXISM</a:t>
              </a:r>
              <a:endParaRPr kumimoji="0" lang="zh-CN" altLang="en-US" sz="600" b="0"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endParaRPr>
            </a:p>
          </p:txBody>
        </p:sp>
        <p:cxnSp>
          <p:nvCxnSpPr>
            <p:cNvPr id="22" name="直接连接符 21"/>
            <p:cNvCxnSpPr/>
            <p:nvPr/>
          </p:nvCxnSpPr>
          <p:spPr bwMode="auto">
            <a:xfrm flipH="1">
              <a:off x="10387614" y="263612"/>
              <a:ext cx="1" cy="378794"/>
            </a:xfrm>
            <a:prstGeom prst="line">
              <a:avLst/>
            </a:prstGeom>
            <a:solidFill>
              <a:schemeClr val="accent1"/>
            </a:solidFill>
            <a:ln w="38100" cap="flat" cmpd="sng" algn="ctr">
              <a:solidFill>
                <a:schemeClr val="bg1"/>
              </a:solidFill>
              <a:prstDash val="solid"/>
              <a:round/>
              <a:headEnd type="none" w="med" len="med"/>
              <a:tailEnd type="none" w="med" len="med"/>
            </a:ln>
          </p:spPr>
        </p:cxnSp>
      </p:grpSp>
      <p:pic>
        <p:nvPicPr>
          <p:cNvPr id="24" name="图片 23"/>
          <p:cNvPicPr>
            <a:picLocks noChangeAspect="1"/>
          </p:cNvPicPr>
          <p:nvPr/>
        </p:nvPicPr>
        <p:blipFill>
          <a:blip r:embed="rId2" cstate="print"/>
          <a:stretch>
            <a:fillRect/>
          </a:stretch>
        </p:blipFill>
        <p:spPr>
          <a:xfrm>
            <a:off x="8139995" y="91248"/>
            <a:ext cx="2201321" cy="616155"/>
          </a:xfrm>
          <a:prstGeom prst="rect">
            <a:avLst/>
          </a:prstGeom>
        </p:spPr>
      </p:pic>
      <p:sp>
        <p:nvSpPr>
          <p:cNvPr id="6" name="矩形 5"/>
          <p:cNvSpPr/>
          <p:nvPr>
            <p:custDataLst>
              <p:tags r:id="rId3"/>
            </p:custDataLst>
          </p:nvPr>
        </p:nvSpPr>
        <p:spPr>
          <a:xfrm>
            <a:off x="259080" y="860425"/>
            <a:ext cx="11673205" cy="4615815"/>
          </a:xfrm>
          <a:prstGeom prst="rect">
            <a:avLst/>
          </a:prstGeom>
        </p:spPr>
        <p:txBody>
          <a:bodyPr wrap="square">
            <a:spAutoFit/>
          </a:bodyPr>
          <a:lstStyle/>
          <a:p>
            <a:pPr algn="just">
              <a:lnSpc>
                <a:spcPct val="150000"/>
              </a:lnSpc>
            </a:pPr>
            <a:r>
              <a:rPr lang="zh-CN" altLang="en-US" sz="2800" dirty="0">
                <a:latin typeface="黑体" panose="02010609060101010101" pitchFamily="49" charset="-122"/>
                <a:ea typeface="黑体" panose="02010609060101010101" pitchFamily="49" charset="-122"/>
              </a:rPr>
              <a:t>　这一讲涉及到新时代坚持和发展中国特色社会主义总任务和四个全面战略布局中的全面建设社会主义现代化国家，涉及到许多重要的知识点，</a:t>
            </a:r>
            <a:r>
              <a:rPr lang="zh-CN" altLang="en-US" sz="2800" b="1" dirty="0">
                <a:solidFill>
                  <a:srgbClr val="FF0000"/>
                </a:solidFill>
                <a:latin typeface="黑体" panose="02010609060101010101" pitchFamily="49" charset="-122"/>
                <a:ea typeface="黑体" panose="02010609060101010101" pitchFamily="49" charset="-122"/>
              </a:rPr>
              <a:t>需要重点复习和关注。</a:t>
            </a:r>
            <a:endParaRPr lang="zh-CN" altLang="en-US" sz="2800" b="1" dirty="0">
              <a:solidFill>
                <a:srgbClr val="FF0000"/>
              </a:solidFill>
              <a:latin typeface="黑体" panose="02010609060101010101" pitchFamily="49" charset="-122"/>
              <a:ea typeface="黑体" panose="02010609060101010101" pitchFamily="49" charset="-122"/>
            </a:endParaRPr>
          </a:p>
          <a:p>
            <a:pPr algn="just">
              <a:lnSpc>
                <a:spcPct val="150000"/>
              </a:lnSpc>
            </a:pPr>
            <a:r>
              <a:rPr lang="en-US" altLang="zh-CN" sz="2800" dirty="0">
                <a:latin typeface="黑体" panose="02010609060101010101" pitchFamily="49" charset="-122"/>
                <a:ea typeface="黑体" panose="02010609060101010101" pitchFamily="49" charset="-122"/>
              </a:rPr>
              <a:t>1.</a:t>
            </a:r>
            <a:r>
              <a:rPr lang="zh-CN" altLang="en-US" sz="2800" dirty="0">
                <a:latin typeface="黑体" panose="02010609060101010101" pitchFamily="49" charset="-122"/>
                <a:ea typeface="黑体" panose="02010609060101010101" pitchFamily="49" charset="-122"/>
              </a:rPr>
              <a:t>基本的知识点有中国梦的本质等。</a:t>
            </a:r>
            <a:endParaRPr lang="zh-CN" altLang="en-US" sz="2800" dirty="0">
              <a:latin typeface="黑体" panose="02010609060101010101" pitchFamily="49" charset="-122"/>
              <a:ea typeface="黑体" panose="02010609060101010101" pitchFamily="49" charset="-122"/>
            </a:endParaRPr>
          </a:p>
          <a:p>
            <a:pPr algn="just">
              <a:lnSpc>
                <a:spcPct val="150000"/>
              </a:lnSpc>
            </a:pPr>
            <a:r>
              <a:rPr lang="en-US" altLang="zh-CN" sz="2800" dirty="0">
                <a:latin typeface="黑体" panose="02010609060101010101" pitchFamily="49" charset="-122"/>
                <a:ea typeface="黑体" panose="02010609060101010101" pitchFamily="49" charset="-122"/>
              </a:rPr>
              <a:t>2.</a:t>
            </a:r>
            <a:r>
              <a:rPr lang="zh-CN" altLang="en-US" sz="2800" b="1" dirty="0">
                <a:latin typeface="黑体" panose="02010609060101010101" pitchFamily="49" charset="-122"/>
                <a:ea typeface="黑体" panose="02010609060101010101" pitchFamily="49" charset="-122"/>
              </a:rPr>
              <a:t>全面建成社会主义现代化强国总的战略安排、中国式现代化的中国特色</a:t>
            </a:r>
            <a:r>
              <a:rPr lang="zh-CN" altLang="en-US" sz="2800" dirty="0">
                <a:latin typeface="黑体" panose="02010609060101010101" pitchFamily="49" charset="-122"/>
                <a:ea typeface="黑体" panose="02010609060101010101" pitchFamily="49" charset="-122"/>
              </a:rPr>
              <a:t>、</a:t>
            </a:r>
            <a:r>
              <a:rPr lang="zh-CN" altLang="en-US" sz="2800" b="1" dirty="0">
                <a:latin typeface="黑体" panose="02010609060101010101" pitchFamily="49" charset="-122"/>
                <a:ea typeface="黑体" panose="02010609060101010101" pitchFamily="49" charset="-122"/>
              </a:rPr>
              <a:t>中国式现代化的本质要求、</a:t>
            </a:r>
            <a:r>
              <a:rPr lang="zh-CN" altLang="en-US" sz="2800" dirty="0">
                <a:latin typeface="黑体" panose="02010609060101010101" pitchFamily="49" charset="-122"/>
                <a:ea typeface="黑体" panose="02010609060101010101" pitchFamily="49" charset="-122"/>
              </a:rPr>
              <a:t>中国式现代化创造了人类文明新形态等，容易涉及到简答题</a:t>
            </a:r>
            <a:r>
              <a:rPr lang="zh-CN" altLang="en-US" sz="2800" dirty="0">
                <a:latin typeface="黑体" panose="02010609060101010101" pitchFamily="49" charset="-122"/>
                <a:ea typeface="黑体" panose="02010609060101010101" pitchFamily="49" charset="-122"/>
              </a:rPr>
              <a:t>或论述题。</a:t>
            </a:r>
            <a:endParaRPr lang="zh-CN" altLang="en-US" sz="2800" dirty="0">
              <a:latin typeface="黑体" panose="02010609060101010101" pitchFamily="49" charset="-122"/>
              <a:ea typeface="黑体" panose="02010609060101010101" pitchFamily="49" charset="-122"/>
            </a:endParaRPr>
          </a:p>
        </p:txBody>
      </p:sp>
      <p:sp>
        <p:nvSpPr>
          <p:cNvPr id="10" name="文本框 9"/>
          <p:cNvSpPr txBox="1"/>
          <p:nvPr>
            <p:custDataLst>
              <p:tags r:id="rId4"/>
            </p:custDataLst>
          </p:nvPr>
        </p:nvSpPr>
        <p:spPr>
          <a:xfrm>
            <a:off x="919363" y="25616"/>
            <a:ext cx="9639300" cy="650875"/>
          </a:xfrm>
          <a:prstGeom prst="rect">
            <a:avLst/>
          </a:prstGeom>
          <a:noFill/>
          <a:ln w="9525">
            <a:noFill/>
          </a:ln>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 typeface="Wingdings" panose="05000000000000000000" charset="0"/>
              <a:buNone/>
              <a:defRPr/>
            </a:pPr>
            <a:r>
              <a:rPr kumimoji="0" lang="zh-CN" altLang="en-US" sz="2800" b="1" i="0" u="none" strike="noStrike" kern="1200" cap="none" spc="0" normalizeH="0" baseline="0" noProof="0" dirty="0">
                <a:ln>
                  <a:noFill/>
                </a:ln>
                <a:solidFill>
                  <a:prstClr val="white"/>
                </a:solidFill>
                <a:effectLst/>
                <a:uLnTx/>
                <a:uFillTx/>
                <a:latin typeface="黑体" panose="02010609060101010101" pitchFamily="49" charset="-122"/>
                <a:ea typeface="黑体" panose="02010609060101010101" pitchFamily="49" charset="-122"/>
                <a:cs typeface="微软雅黑" panose="020B0503020204020204" pitchFamily="34" charset="-122"/>
              </a:rPr>
              <a:t>二、每一讲的主要内容</a:t>
            </a:r>
            <a:endParaRPr kumimoji="0" lang="zh-CN" altLang="en-US" sz="2800" b="1" i="0" u="none" strike="noStrike" kern="1200" cap="none" spc="0" normalizeH="0" baseline="0" noProof="0" dirty="0">
              <a:ln>
                <a:noFill/>
              </a:ln>
              <a:solidFill>
                <a:prstClr val="white"/>
              </a:solidFill>
              <a:effectLst/>
              <a:uLnTx/>
              <a:uFillTx/>
              <a:latin typeface="黑体" panose="02010609060101010101" pitchFamily="49" charset="-122"/>
              <a:ea typeface="黑体" panose="02010609060101010101" pitchFamily="49" charset="-122"/>
              <a:cs typeface="微软雅黑" panose="020B0503020204020204" pitchFamily="34" charset="-122"/>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p:custDataLst>
              <p:tags r:id="rId1"/>
            </p:custDataLst>
          </p:nvPr>
        </p:nvSpPr>
        <p:spPr>
          <a:xfrm>
            <a:off x="0" y="0"/>
            <a:ext cx="12192000" cy="798653"/>
          </a:xfrm>
          <a:prstGeom prst="rect">
            <a:avLst/>
          </a:prstGeom>
          <a:solidFill>
            <a:srgbClr val="CD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3" name="任意多边形 4"/>
          <p:cNvSpPr/>
          <p:nvPr/>
        </p:nvSpPr>
        <p:spPr>
          <a:xfrm rot="5400000">
            <a:off x="429192" y="224108"/>
            <a:ext cx="271005" cy="350436"/>
          </a:xfrm>
          <a:custGeom>
            <a:avLst/>
            <a:gdLst>
              <a:gd name="connsiteX0" fmla="*/ 0 w 382446"/>
              <a:gd name="connsiteY0" fmla="*/ 494540 h 494540"/>
              <a:gd name="connsiteX1" fmla="*/ 95611 w 382446"/>
              <a:gd name="connsiteY1" fmla="*/ 329694 h 494540"/>
              <a:gd name="connsiteX2" fmla="*/ 1 w 382446"/>
              <a:gd name="connsiteY2" fmla="*/ 329694 h 494540"/>
              <a:gd name="connsiteX3" fmla="*/ 191224 w 382446"/>
              <a:gd name="connsiteY3" fmla="*/ 0 h 494540"/>
              <a:gd name="connsiteX4" fmla="*/ 382446 w 382446"/>
              <a:gd name="connsiteY4" fmla="*/ 329694 h 494540"/>
              <a:gd name="connsiteX5" fmla="*/ 286835 w 382446"/>
              <a:gd name="connsiteY5" fmla="*/ 329694 h 494540"/>
              <a:gd name="connsiteX6" fmla="*/ 382445 w 382446"/>
              <a:gd name="connsiteY6" fmla="*/ 494540 h 49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2446" h="494540">
                <a:moveTo>
                  <a:pt x="0" y="494540"/>
                </a:moveTo>
                <a:lnTo>
                  <a:pt x="95611" y="329694"/>
                </a:lnTo>
                <a:lnTo>
                  <a:pt x="1" y="329694"/>
                </a:lnTo>
                <a:lnTo>
                  <a:pt x="191224" y="0"/>
                </a:lnTo>
                <a:lnTo>
                  <a:pt x="382446" y="329694"/>
                </a:lnTo>
                <a:lnTo>
                  <a:pt x="286835" y="329694"/>
                </a:lnTo>
                <a:lnTo>
                  <a:pt x="382445" y="49454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C00000"/>
              </a:solidFill>
              <a:effectLst/>
              <a:uLnTx/>
              <a:uFillTx/>
              <a:latin typeface="等线" panose="02010600030101010101" charset="-122"/>
              <a:ea typeface="等线" panose="02010600030101010101" charset="-122"/>
              <a:cs typeface="+mn-cs"/>
            </a:endParaRPr>
          </a:p>
        </p:txBody>
      </p:sp>
      <p:grpSp>
        <p:nvGrpSpPr>
          <p:cNvPr id="20" name="组合 19"/>
          <p:cNvGrpSpPr/>
          <p:nvPr/>
        </p:nvGrpSpPr>
        <p:grpSpPr>
          <a:xfrm>
            <a:off x="9168266" y="214240"/>
            <a:ext cx="2780795" cy="444986"/>
            <a:chOff x="9214564" y="259947"/>
            <a:chExt cx="2780795" cy="444986"/>
          </a:xfrm>
        </p:grpSpPr>
        <p:sp>
          <p:nvSpPr>
            <p:cNvPr id="21" name="文本框 39"/>
            <p:cNvSpPr txBox="1"/>
            <p:nvPr/>
          </p:nvSpPr>
          <p:spPr>
            <a:xfrm>
              <a:off x="9214564" y="259947"/>
              <a:ext cx="2780795" cy="444986"/>
            </a:xfrm>
            <a:prstGeom prst="rect">
              <a:avLst/>
            </a:prstGeom>
            <a:noFill/>
          </p:spPr>
          <p:txBody>
            <a:bodyPr wrap="square" lIns="105403" tIns="52701" rIns="105403" bIns="52701">
              <a:spAutoFit/>
            </a:bodyPr>
            <a:lstStyle/>
            <a:p>
              <a:pPr marL="0" marR="0" lvl="0" indent="0" algn="r" defTabSz="1054100" rtl="0" eaLnBrk="1" fontAlgn="auto" latinLnBrk="0" hangingPunct="1">
                <a:lnSpc>
                  <a:spcPct val="100000"/>
                </a:lnSpc>
                <a:spcBef>
                  <a:spcPts val="0"/>
                </a:spcBef>
                <a:spcAft>
                  <a:spcPts val="0"/>
                </a:spcAft>
                <a:buClrTx/>
                <a:buSzTx/>
                <a:buFontTx/>
                <a:buNone/>
                <a:defRPr/>
              </a:pPr>
              <a:r>
                <a:rPr kumimoji="0" lang="zh-CN" altLang="en-US" sz="1400" b="1"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马克思主义学院</a:t>
              </a:r>
              <a:endParaRPr kumimoji="0" lang="en-US" altLang="zh-CN" sz="1400" b="1"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a:p>
              <a:pPr marL="0" marR="0" lvl="0" indent="0" algn="r" defTabSz="1054100" rtl="0" eaLnBrk="1" fontAlgn="auto" latinLnBrk="0" hangingPunct="1">
                <a:lnSpc>
                  <a:spcPct val="100000"/>
                </a:lnSpc>
                <a:spcBef>
                  <a:spcPts val="0"/>
                </a:spcBef>
                <a:spcAft>
                  <a:spcPts val="0"/>
                </a:spcAft>
                <a:buClrTx/>
                <a:buSzTx/>
                <a:buFontTx/>
                <a:buNone/>
                <a:defRPr/>
              </a:pPr>
              <a:r>
                <a:rPr kumimoji="0" lang="en-US" altLang="zh-CN" sz="800" b="0"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rPr>
                <a:t>SCHOOL OF MARXISM</a:t>
              </a:r>
              <a:endParaRPr kumimoji="0" lang="zh-CN" altLang="en-US" sz="600" b="0"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endParaRPr>
            </a:p>
          </p:txBody>
        </p:sp>
        <p:cxnSp>
          <p:nvCxnSpPr>
            <p:cNvPr id="22" name="直接连接符 21"/>
            <p:cNvCxnSpPr/>
            <p:nvPr/>
          </p:nvCxnSpPr>
          <p:spPr bwMode="auto">
            <a:xfrm flipH="1">
              <a:off x="10387614" y="263612"/>
              <a:ext cx="1" cy="378794"/>
            </a:xfrm>
            <a:prstGeom prst="line">
              <a:avLst/>
            </a:prstGeom>
            <a:solidFill>
              <a:schemeClr val="accent1"/>
            </a:solidFill>
            <a:ln w="38100" cap="flat" cmpd="sng" algn="ctr">
              <a:solidFill>
                <a:schemeClr val="bg1"/>
              </a:solidFill>
              <a:prstDash val="solid"/>
              <a:round/>
              <a:headEnd type="none" w="med" len="med"/>
              <a:tailEnd type="none" w="med" len="med"/>
            </a:ln>
          </p:spPr>
        </p:cxnSp>
      </p:grpSp>
      <p:pic>
        <p:nvPicPr>
          <p:cNvPr id="24" name="图片 23"/>
          <p:cNvPicPr>
            <a:picLocks noChangeAspect="1"/>
          </p:cNvPicPr>
          <p:nvPr/>
        </p:nvPicPr>
        <p:blipFill>
          <a:blip r:embed="rId2" cstate="print"/>
          <a:stretch>
            <a:fillRect/>
          </a:stretch>
        </p:blipFill>
        <p:spPr>
          <a:xfrm>
            <a:off x="8139995" y="91248"/>
            <a:ext cx="2201321" cy="616155"/>
          </a:xfrm>
          <a:prstGeom prst="rect">
            <a:avLst/>
          </a:prstGeom>
        </p:spPr>
      </p:pic>
      <p:sp>
        <p:nvSpPr>
          <p:cNvPr id="2" name="文本框 1"/>
          <p:cNvSpPr txBox="1"/>
          <p:nvPr/>
        </p:nvSpPr>
        <p:spPr>
          <a:xfrm>
            <a:off x="3872865" y="1339215"/>
            <a:ext cx="5295265" cy="650875"/>
          </a:xfrm>
          <a:prstGeom prst="rect">
            <a:avLst/>
          </a:prstGeom>
          <a:noFill/>
          <a:ln w="9525">
            <a:noFill/>
          </a:ln>
        </p:spPr>
        <p:txBody>
          <a:bodyPr wrap="square" anchor="t">
            <a:spAutoFit/>
          </a:bodyPr>
          <a:lstStyle/>
          <a:p>
            <a:pPr indent="0">
              <a:lnSpc>
                <a:spcPct val="130000"/>
              </a:lnSpc>
              <a:buFont typeface="Wingdings" panose="05000000000000000000" charset="0"/>
              <a:buNone/>
            </a:pPr>
            <a:r>
              <a:rPr lang="zh-CN" altLang="en-US" sz="2800" b="1">
                <a:solidFill>
                  <a:schemeClr val="tx1"/>
                </a:solidFill>
                <a:latin typeface="黑体" panose="02010609060101010101" pitchFamily="49" charset="-122"/>
                <a:ea typeface="黑体" panose="02010609060101010101" pitchFamily="49" charset="-122"/>
                <a:cs typeface="黑体" panose="02010609060101010101" pitchFamily="49" charset="-122"/>
              </a:rPr>
              <a:t>第三讲</a:t>
            </a:r>
            <a:r>
              <a:rPr lang="en-US" altLang="zh-CN" sz="2800" b="1">
                <a:solidFill>
                  <a:schemeClr val="tx1"/>
                </a:solidFill>
                <a:latin typeface="黑体" panose="02010609060101010101" pitchFamily="49" charset="-122"/>
                <a:ea typeface="黑体" panose="02010609060101010101" pitchFamily="49" charset="-122"/>
                <a:cs typeface="黑体" panose="02010609060101010101" pitchFamily="49" charset="-122"/>
              </a:rPr>
              <a:t>  </a:t>
            </a:r>
            <a:r>
              <a:rPr lang="zh-CN" altLang="en-US" sz="2800" b="1">
                <a:solidFill>
                  <a:schemeClr val="tx1"/>
                </a:solidFill>
                <a:latin typeface="黑体" panose="02010609060101010101" pitchFamily="49" charset="-122"/>
                <a:ea typeface="黑体" panose="02010609060101010101" pitchFamily="49" charset="-122"/>
                <a:cs typeface="黑体" panose="02010609060101010101" pitchFamily="49" charset="-122"/>
              </a:rPr>
              <a:t>坚持以人民为中心</a:t>
            </a:r>
            <a:endParaRPr lang="zh-CN" altLang="en-US" sz="2800" b="1">
              <a:solidFill>
                <a:schemeClr val="tx1"/>
              </a:solidFill>
              <a:latin typeface="黑体" panose="02010609060101010101" pitchFamily="49" charset="-122"/>
              <a:ea typeface="黑体" panose="02010609060101010101" pitchFamily="49" charset="-122"/>
              <a:cs typeface="黑体" panose="02010609060101010101" pitchFamily="49" charset="-122"/>
            </a:endParaRPr>
          </a:p>
        </p:txBody>
      </p:sp>
      <p:sp>
        <p:nvSpPr>
          <p:cNvPr id="6" name="矩形 5"/>
          <p:cNvSpPr/>
          <p:nvPr>
            <p:custDataLst>
              <p:tags r:id="rId3"/>
            </p:custDataLst>
          </p:nvPr>
        </p:nvSpPr>
        <p:spPr>
          <a:xfrm>
            <a:off x="275590" y="2622550"/>
            <a:ext cx="11673205" cy="1383665"/>
          </a:xfrm>
          <a:prstGeom prst="rect">
            <a:avLst/>
          </a:prstGeom>
        </p:spPr>
        <p:txBody>
          <a:bodyPr wrap="square">
            <a:spAutoFit/>
          </a:bodyPr>
          <a:lstStyle/>
          <a:p>
            <a:pPr algn="just">
              <a:lnSpc>
                <a:spcPct val="150000"/>
              </a:lnSpc>
            </a:pPr>
            <a:r>
              <a:rPr lang="zh-CN" altLang="en-US" sz="2800" dirty="0">
                <a:latin typeface="黑体" panose="02010609060101010101" pitchFamily="49" charset="-122"/>
                <a:ea typeface="黑体" panose="02010609060101010101" pitchFamily="49" charset="-122"/>
              </a:rPr>
              <a:t>　这一讲着重讲述的是为什么必须坚持以人民为中心，坚持人民至上价值取向</a:t>
            </a:r>
            <a:r>
              <a:rPr lang="zh-CN" altLang="en-US" sz="2800" dirty="0">
                <a:latin typeface="黑体" panose="02010609060101010101" pitchFamily="49" charset="-122"/>
                <a:ea typeface="黑体" panose="02010609060101010101" pitchFamily="49" charset="-122"/>
              </a:rPr>
              <a:t>的的根本要求，怎样践行以人民为中心的发展思想。</a:t>
            </a:r>
            <a:endParaRPr lang="zh-CN" altLang="en-US" sz="2800" dirty="0">
              <a:latin typeface="黑体" panose="02010609060101010101" pitchFamily="49" charset="-122"/>
              <a:ea typeface="黑体" panose="02010609060101010101" pitchFamily="49" charset="-122"/>
            </a:endParaRPr>
          </a:p>
        </p:txBody>
      </p:sp>
      <p:cxnSp>
        <p:nvCxnSpPr>
          <p:cNvPr id="3" name="直接连接符 2"/>
          <p:cNvCxnSpPr/>
          <p:nvPr/>
        </p:nvCxnSpPr>
        <p:spPr>
          <a:xfrm flipV="1">
            <a:off x="739775" y="2430780"/>
            <a:ext cx="10676890" cy="20320"/>
          </a:xfrm>
          <a:prstGeom prst="line">
            <a:avLst/>
          </a:prstGeom>
        </p:spPr>
        <p:style>
          <a:lnRef idx="1">
            <a:schemeClr val="accent2"/>
          </a:lnRef>
          <a:fillRef idx="0">
            <a:schemeClr val="accent2"/>
          </a:fillRef>
          <a:effectRef idx="0">
            <a:schemeClr val="accent2"/>
          </a:effectRef>
          <a:fontRef idx="minor">
            <a:schemeClr val="tx1"/>
          </a:fontRef>
        </p:style>
      </p:cxnSp>
      <p:sp>
        <p:nvSpPr>
          <p:cNvPr id="10" name="文本框 9"/>
          <p:cNvSpPr txBox="1"/>
          <p:nvPr>
            <p:custDataLst>
              <p:tags r:id="rId4"/>
            </p:custDataLst>
          </p:nvPr>
        </p:nvSpPr>
        <p:spPr>
          <a:xfrm>
            <a:off x="919363" y="25616"/>
            <a:ext cx="9639300" cy="650875"/>
          </a:xfrm>
          <a:prstGeom prst="rect">
            <a:avLst/>
          </a:prstGeom>
          <a:noFill/>
          <a:ln w="9525">
            <a:noFill/>
          </a:ln>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 typeface="Wingdings" panose="05000000000000000000" charset="0"/>
              <a:buNone/>
              <a:defRPr/>
            </a:pPr>
            <a:r>
              <a:rPr kumimoji="0" lang="zh-CN" altLang="en-US" sz="2800" b="1" i="0" u="none" strike="noStrike" kern="1200" cap="none" spc="0" normalizeH="0" baseline="0" noProof="0" dirty="0">
                <a:ln>
                  <a:noFill/>
                </a:ln>
                <a:solidFill>
                  <a:prstClr val="white"/>
                </a:solidFill>
                <a:effectLst/>
                <a:uLnTx/>
                <a:uFillTx/>
                <a:latin typeface="黑体" panose="02010609060101010101" pitchFamily="49" charset="-122"/>
                <a:ea typeface="黑体" panose="02010609060101010101" pitchFamily="49" charset="-122"/>
                <a:cs typeface="微软雅黑" panose="020B0503020204020204" pitchFamily="34" charset="-122"/>
              </a:rPr>
              <a:t>二、每一讲的主要内容</a:t>
            </a:r>
            <a:endParaRPr kumimoji="0" lang="zh-CN" altLang="en-US" sz="2800" b="1" i="0" u="none" strike="noStrike" kern="1200" cap="none" spc="0" normalizeH="0" baseline="0" noProof="0" dirty="0">
              <a:ln>
                <a:noFill/>
              </a:ln>
              <a:solidFill>
                <a:prstClr val="white"/>
              </a:solidFill>
              <a:effectLst/>
              <a:uLnTx/>
              <a:uFillTx/>
              <a:latin typeface="黑体" panose="02010609060101010101" pitchFamily="49" charset="-122"/>
              <a:ea typeface="黑体" panose="02010609060101010101" pitchFamily="49" charset="-122"/>
              <a:cs typeface="微软雅黑" panose="020B0503020204020204" pitchFamily="34" charset="-122"/>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p:custDataLst>
              <p:tags r:id="rId1"/>
            </p:custDataLst>
          </p:nvPr>
        </p:nvSpPr>
        <p:spPr>
          <a:xfrm>
            <a:off x="0" y="0"/>
            <a:ext cx="12192000" cy="798653"/>
          </a:xfrm>
          <a:prstGeom prst="rect">
            <a:avLst/>
          </a:prstGeom>
          <a:solidFill>
            <a:srgbClr val="CD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3" name="任意多边形 4"/>
          <p:cNvSpPr/>
          <p:nvPr/>
        </p:nvSpPr>
        <p:spPr>
          <a:xfrm rot="5400000">
            <a:off x="429192" y="224108"/>
            <a:ext cx="271005" cy="350436"/>
          </a:xfrm>
          <a:custGeom>
            <a:avLst/>
            <a:gdLst>
              <a:gd name="connsiteX0" fmla="*/ 0 w 382446"/>
              <a:gd name="connsiteY0" fmla="*/ 494540 h 494540"/>
              <a:gd name="connsiteX1" fmla="*/ 95611 w 382446"/>
              <a:gd name="connsiteY1" fmla="*/ 329694 h 494540"/>
              <a:gd name="connsiteX2" fmla="*/ 1 w 382446"/>
              <a:gd name="connsiteY2" fmla="*/ 329694 h 494540"/>
              <a:gd name="connsiteX3" fmla="*/ 191224 w 382446"/>
              <a:gd name="connsiteY3" fmla="*/ 0 h 494540"/>
              <a:gd name="connsiteX4" fmla="*/ 382446 w 382446"/>
              <a:gd name="connsiteY4" fmla="*/ 329694 h 494540"/>
              <a:gd name="connsiteX5" fmla="*/ 286835 w 382446"/>
              <a:gd name="connsiteY5" fmla="*/ 329694 h 494540"/>
              <a:gd name="connsiteX6" fmla="*/ 382445 w 382446"/>
              <a:gd name="connsiteY6" fmla="*/ 494540 h 49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2446" h="494540">
                <a:moveTo>
                  <a:pt x="0" y="494540"/>
                </a:moveTo>
                <a:lnTo>
                  <a:pt x="95611" y="329694"/>
                </a:lnTo>
                <a:lnTo>
                  <a:pt x="1" y="329694"/>
                </a:lnTo>
                <a:lnTo>
                  <a:pt x="191224" y="0"/>
                </a:lnTo>
                <a:lnTo>
                  <a:pt x="382446" y="329694"/>
                </a:lnTo>
                <a:lnTo>
                  <a:pt x="286835" y="329694"/>
                </a:lnTo>
                <a:lnTo>
                  <a:pt x="382445" y="49454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C00000"/>
              </a:solidFill>
              <a:effectLst/>
              <a:uLnTx/>
              <a:uFillTx/>
              <a:latin typeface="等线" panose="02010600030101010101" charset="-122"/>
              <a:ea typeface="等线" panose="02010600030101010101" charset="-122"/>
              <a:cs typeface="+mn-cs"/>
            </a:endParaRPr>
          </a:p>
        </p:txBody>
      </p:sp>
      <p:grpSp>
        <p:nvGrpSpPr>
          <p:cNvPr id="20" name="组合 19"/>
          <p:cNvGrpSpPr/>
          <p:nvPr/>
        </p:nvGrpSpPr>
        <p:grpSpPr>
          <a:xfrm>
            <a:off x="9168266" y="214240"/>
            <a:ext cx="2780795" cy="444986"/>
            <a:chOff x="9214564" y="259947"/>
            <a:chExt cx="2780795" cy="444986"/>
          </a:xfrm>
        </p:grpSpPr>
        <p:sp>
          <p:nvSpPr>
            <p:cNvPr id="21" name="文本框 39"/>
            <p:cNvSpPr txBox="1"/>
            <p:nvPr/>
          </p:nvSpPr>
          <p:spPr>
            <a:xfrm>
              <a:off x="9214564" y="259947"/>
              <a:ext cx="2780795" cy="444986"/>
            </a:xfrm>
            <a:prstGeom prst="rect">
              <a:avLst/>
            </a:prstGeom>
            <a:noFill/>
          </p:spPr>
          <p:txBody>
            <a:bodyPr wrap="square" lIns="105403" tIns="52701" rIns="105403" bIns="52701">
              <a:spAutoFit/>
            </a:bodyPr>
            <a:lstStyle/>
            <a:p>
              <a:pPr marL="0" marR="0" lvl="0" indent="0" algn="r" defTabSz="1054100" rtl="0" eaLnBrk="1" fontAlgn="auto" latinLnBrk="0" hangingPunct="1">
                <a:lnSpc>
                  <a:spcPct val="100000"/>
                </a:lnSpc>
                <a:spcBef>
                  <a:spcPts val="0"/>
                </a:spcBef>
                <a:spcAft>
                  <a:spcPts val="0"/>
                </a:spcAft>
                <a:buClrTx/>
                <a:buSzTx/>
                <a:buFontTx/>
                <a:buNone/>
                <a:defRPr/>
              </a:pPr>
              <a:r>
                <a:rPr kumimoji="0" lang="zh-CN" altLang="en-US" sz="1400" b="1"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马克思主义学院</a:t>
              </a:r>
              <a:endParaRPr kumimoji="0" lang="en-US" altLang="zh-CN" sz="1400" b="1"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a:p>
              <a:pPr marL="0" marR="0" lvl="0" indent="0" algn="r" defTabSz="1054100" rtl="0" eaLnBrk="1" fontAlgn="auto" latinLnBrk="0" hangingPunct="1">
                <a:lnSpc>
                  <a:spcPct val="100000"/>
                </a:lnSpc>
                <a:spcBef>
                  <a:spcPts val="0"/>
                </a:spcBef>
                <a:spcAft>
                  <a:spcPts val="0"/>
                </a:spcAft>
                <a:buClrTx/>
                <a:buSzTx/>
                <a:buFontTx/>
                <a:buNone/>
                <a:defRPr/>
              </a:pPr>
              <a:r>
                <a:rPr kumimoji="0" lang="en-US" altLang="zh-CN" sz="800" b="0"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rPr>
                <a:t>SCHOOL OF MARXISM</a:t>
              </a:r>
              <a:endParaRPr kumimoji="0" lang="zh-CN" altLang="en-US" sz="600" b="0" i="0" u="none" strike="noStrike" kern="1200" cap="none" spc="10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rial" panose="020B0604020202020204" pitchFamily="34" charset="0"/>
              </a:endParaRPr>
            </a:p>
          </p:txBody>
        </p:sp>
        <p:cxnSp>
          <p:nvCxnSpPr>
            <p:cNvPr id="22" name="直接连接符 21"/>
            <p:cNvCxnSpPr/>
            <p:nvPr/>
          </p:nvCxnSpPr>
          <p:spPr bwMode="auto">
            <a:xfrm flipH="1">
              <a:off x="10387614" y="263612"/>
              <a:ext cx="1" cy="378794"/>
            </a:xfrm>
            <a:prstGeom prst="line">
              <a:avLst/>
            </a:prstGeom>
            <a:solidFill>
              <a:schemeClr val="accent1"/>
            </a:solidFill>
            <a:ln w="38100" cap="flat" cmpd="sng" algn="ctr">
              <a:solidFill>
                <a:schemeClr val="bg1"/>
              </a:solidFill>
              <a:prstDash val="solid"/>
              <a:round/>
              <a:headEnd type="none" w="med" len="med"/>
              <a:tailEnd type="none" w="med" len="med"/>
            </a:ln>
          </p:spPr>
        </p:cxnSp>
      </p:grpSp>
      <p:pic>
        <p:nvPicPr>
          <p:cNvPr id="24" name="图片 23"/>
          <p:cNvPicPr>
            <a:picLocks noChangeAspect="1"/>
          </p:cNvPicPr>
          <p:nvPr/>
        </p:nvPicPr>
        <p:blipFill>
          <a:blip r:embed="rId2" cstate="print"/>
          <a:stretch>
            <a:fillRect/>
          </a:stretch>
        </p:blipFill>
        <p:spPr>
          <a:xfrm>
            <a:off x="8139995" y="91248"/>
            <a:ext cx="2201321" cy="616155"/>
          </a:xfrm>
          <a:prstGeom prst="rect">
            <a:avLst/>
          </a:prstGeom>
        </p:spPr>
      </p:pic>
      <p:sp>
        <p:nvSpPr>
          <p:cNvPr id="6" name="矩形 5"/>
          <p:cNvSpPr/>
          <p:nvPr>
            <p:custDataLst>
              <p:tags r:id="rId3"/>
            </p:custDataLst>
          </p:nvPr>
        </p:nvSpPr>
        <p:spPr>
          <a:xfrm>
            <a:off x="275590" y="1443990"/>
            <a:ext cx="11673205" cy="3969385"/>
          </a:xfrm>
          <a:prstGeom prst="rect">
            <a:avLst/>
          </a:prstGeom>
        </p:spPr>
        <p:txBody>
          <a:bodyPr wrap="square">
            <a:spAutoFit/>
          </a:bodyPr>
          <a:lstStyle/>
          <a:p>
            <a:pPr algn="just">
              <a:lnSpc>
                <a:spcPct val="150000"/>
              </a:lnSpc>
            </a:pPr>
            <a:r>
              <a:rPr lang="zh-CN" altLang="en-US" sz="2800" dirty="0">
                <a:latin typeface="黑体" panose="02010609060101010101" pitchFamily="49" charset="-122"/>
                <a:ea typeface="黑体" panose="02010609060101010101" pitchFamily="49" charset="-122"/>
              </a:rPr>
              <a:t>　这一讲是涉及的是新时代坚持和发展中国特色社会主义的根本立场，也涉及到许多重要的知识点，</a:t>
            </a:r>
            <a:r>
              <a:rPr lang="zh-CN" altLang="en-US" sz="2800" b="1" dirty="0">
                <a:solidFill>
                  <a:srgbClr val="FF0000"/>
                </a:solidFill>
                <a:latin typeface="黑体" panose="02010609060101010101" pitchFamily="49" charset="-122"/>
                <a:ea typeface="黑体" panose="02010609060101010101" pitchFamily="49" charset="-122"/>
                <a:sym typeface="+mn-ea"/>
              </a:rPr>
              <a:t>需要重点复习和关注。</a:t>
            </a:r>
            <a:endParaRPr lang="zh-CN" altLang="en-US" sz="2800" dirty="0">
              <a:latin typeface="黑体" panose="02010609060101010101" pitchFamily="49" charset="-122"/>
              <a:ea typeface="黑体" panose="02010609060101010101" pitchFamily="49" charset="-122"/>
            </a:endParaRPr>
          </a:p>
          <a:p>
            <a:pPr algn="just">
              <a:lnSpc>
                <a:spcPct val="150000"/>
              </a:lnSpc>
            </a:pPr>
            <a:r>
              <a:rPr lang="en-US" altLang="zh-CN" sz="2800" dirty="0">
                <a:latin typeface="黑体" panose="02010609060101010101" pitchFamily="49" charset="-122"/>
                <a:ea typeface="黑体" panose="02010609060101010101" pitchFamily="49" charset="-122"/>
              </a:rPr>
              <a:t>1.</a:t>
            </a:r>
            <a:r>
              <a:rPr lang="zh-CN" altLang="en-US" sz="2800" b="1" dirty="0">
                <a:latin typeface="黑体" panose="02010609060101010101" pitchFamily="49" charset="-122"/>
                <a:ea typeface="黑体" panose="02010609060101010101" pitchFamily="49" charset="-122"/>
              </a:rPr>
              <a:t>基本的知识点有中国共产党人的初心和使命</a:t>
            </a:r>
            <a:r>
              <a:rPr lang="zh-CN" altLang="en-US" sz="2800" dirty="0">
                <a:latin typeface="黑体" panose="02010609060101010101" pitchFamily="49" charset="-122"/>
                <a:ea typeface="黑体" panose="02010609060101010101" pitchFamily="49" charset="-122"/>
              </a:rPr>
              <a:t>等。</a:t>
            </a:r>
            <a:endParaRPr lang="zh-CN" altLang="en-US" sz="2800" dirty="0">
              <a:latin typeface="黑体" panose="02010609060101010101" pitchFamily="49" charset="-122"/>
              <a:ea typeface="黑体" panose="02010609060101010101" pitchFamily="49" charset="-122"/>
            </a:endParaRPr>
          </a:p>
          <a:p>
            <a:pPr algn="just">
              <a:lnSpc>
                <a:spcPct val="150000"/>
              </a:lnSpc>
            </a:pPr>
            <a:r>
              <a:rPr lang="en-US" altLang="zh-CN" sz="2800" dirty="0">
                <a:latin typeface="黑体" panose="02010609060101010101" pitchFamily="49" charset="-122"/>
                <a:ea typeface="黑体" panose="02010609060101010101" pitchFamily="49" charset="-122"/>
              </a:rPr>
              <a:t>2.</a:t>
            </a:r>
            <a:r>
              <a:rPr lang="zh-CN" altLang="en-US" sz="2800" dirty="0">
                <a:latin typeface="黑体" panose="02010609060101010101" pitchFamily="49" charset="-122"/>
                <a:ea typeface="黑体" panose="02010609060101010101" pitchFamily="49" charset="-122"/>
              </a:rPr>
              <a:t>为什么要坚持以人民为中心、坚持人民立场的要求、</a:t>
            </a:r>
            <a:r>
              <a:rPr lang="zh-CN" altLang="en-US" sz="2800" b="1" dirty="0">
                <a:latin typeface="黑体" panose="02010609060101010101" pitchFamily="49" charset="-122"/>
                <a:ea typeface="黑体" panose="02010609060101010101" pitchFamily="49" charset="-122"/>
              </a:rPr>
              <a:t>坚持人民至上价值取向的要求、为什么要大力推进共同富裕、如何推进共同富裕等</a:t>
            </a:r>
            <a:r>
              <a:rPr lang="zh-CN" altLang="en-US" sz="2800" dirty="0">
                <a:latin typeface="黑体" panose="02010609060101010101" pitchFamily="49" charset="-122"/>
                <a:ea typeface="黑体" panose="02010609060101010101" pitchFamily="49" charset="-122"/>
              </a:rPr>
              <a:t>，容易涉及到简答题或论述题，在</a:t>
            </a:r>
            <a:r>
              <a:rPr lang="zh-CN" altLang="en-US" sz="2800" b="1" dirty="0">
                <a:latin typeface="黑体" panose="02010609060101010101" pitchFamily="49" charset="-122"/>
                <a:ea typeface="黑体" panose="02010609060101010101" pitchFamily="49" charset="-122"/>
              </a:rPr>
              <a:t>共同富裕问题上</a:t>
            </a:r>
            <a:r>
              <a:rPr lang="zh-CN" altLang="en-US" sz="2800" dirty="0">
                <a:latin typeface="黑体" panose="02010609060101010101" pitchFamily="49" charset="-122"/>
                <a:ea typeface="黑体" panose="02010609060101010101" pitchFamily="49" charset="-122"/>
              </a:rPr>
              <a:t>还</a:t>
            </a:r>
            <a:r>
              <a:rPr lang="zh-CN" altLang="en-US" sz="2800" dirty="0">
                <a:latin typeface="黑体" panose="02010609060101010101" pitchFamily="49" charset="-122"/>
                <a:ea typeface="黑体" panose="02010609060101010101" pitchFamily="49" charset="-122"/>
              </a:rPr>
              <a:t>容易涉及材料分析题。</a:t>
            </a:r>
            <a:endParaRPr lang="zh-CN" altLang="en-US" sz="2800" dirty="0">
              <a:latin typeface="黑体" panose="02010609060101010101" pitchFamily="49" charset="-122"/>
              <a:ea typeface="黑体" panose="02010609060101010101" pitchFamily="49" charset="-122"/>
            </a:endParaRPr>
          </a:p>
        </p:txBody>
      </p:sp>
      <p:sp>
        <p:nvSpPr>
          <p:cNvPr id="10" name="文本框 9"/>
          <p:cNvSpPr txBox="1"/>
          <p:nvPr>
            <p:custDataLst>
              <p:tags r:id="rId4"/>
            </p:custDataLst>
          </p:nvPr>
        </p:nvSpPr>
        <p:spPr>
          <a:xfrm>
            <a:off x="919363" y="25616"/>
            <a:ext cx="9639300" cy="650875"/>
          </a:xfrm>
          <a:prstGeom prst="rect">
            <a:avLst/>
          </a:prstGeom>
          <a:noFill/>
          <a:ln w="9525">
            <a:noFill/>
          </a:ln>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 typeface="Wingdings" panose="05000000000000000000" charset="0"/>
              <a:buNone/>
              <a:defRPr/>
            </a:pPr>
            <a:r>
              <a:rPr kumimoji="0" lang="zh-CN" altLang="en-US" sz="2800" b="1" i="0" u="none" strike="noStrike" kern="1200" cap="none" spc="0" normalizeH="0" baseline="0" noProof="0" dirty="0">
                <a:ln>
                  <a:noFill/>
                </a:ln>
                <a:solidFill>
                  <a:prstClr val="white"/>
                </a:solidFill>
                <a:effectLst/>
                <a:uLnTx/>
                <a:uFillTx/>
                <a:latin typeface="黑体" panose="02010609060101010101" pitchFamily="49" charset="-122"/>
                <a:ea typeface="黑体" panose="02010609060101010101" pitchFamily="49" charset="-122"/>
                <a:cs typeface="微软雅黑" panose="020B0503020204020204" pitchFamily="34" charset="-122"/>
              </a:rPr>
              <a:t>二、每一讲的主要内容</a:t>
            </a:r>
            <a:endParaRPr kumimoji="0" lang="zh-CN" altLang="en-US" sz="2800" b="1" i="0" u="none" strike="noStrike" kern="1200" cap="none" spc="0" normalizeH="0" baseline="0" noProof="0" dirty="0">
              <a:ln>
                <a:noFill/>
              </a:ln>
              <a:solidFill>
                <a:prstClr val="white"/>
              </a:solidFill>
              <a:effectLst/>
              <a:uLnTx/>
              <a:uFillTx/>
              <a:latin typeface="黑体" panose="02010609060101010101" pitchFamily="49" charset="-122"/>
              <a:ea typeface="黑体" panose="02010609060101010101" pitchFamily="49" charset="-122"/>
              <a:cs typeface="微软雅黑" panose="020B0503020204020204" pitchFamily="34" charset="-122"/>
            </a:endParaRPr>
          </a:p>
        </p:txBody>
      </p:sp>
    </p:spTree>
  </p:cSld>
  <p:clrMapOvr>
    <a:masterClrMapping/>
  </p:clrMapOvr>
</p:sld>
</file>

<file path=ppt/tags/tag1.xml><?xml version="1.0" encoding="utf-8"?>
<p:tagLst xmlns:p="http://schemas.openxmlformats.org/presentationml/2006/main">
  <p:tag name="REFSHAPE" val="816233132"/>
</p:tagLst>
</file>

<file path=ppt/tags/tag10.xml><?xml version="1.0" encoding="utf-8"?>
<p:tagLst xmlns:p="http://schemas.openxmlformats.org/presentationml/2006/main">
  <p:tag name="KSO_WM_BEAUTIFY_FLAG" val=""/>
</p:tagLst>
</file>

<file path=ppt/tags/tag11.xml><?xml version="1.0" encoding="utf-8"?>
<p:tagLst xmlns:p="http://schemas.openxmlformats.org/presentationml/2006/main">
  <p:tag name="REFSHAPE" val="816233132"/>
</p:tagLst>
</file>

<file path=ppt/tags/tag12.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
</p:tagLst>
</file>

<file path=ppt/tags/tag14.xml><?xml version="1.0" encoding="utf-8"?>
<p:tagLst xmlns:p="http://schemas.openxmlformats.org/presentationml/2006/main">
  <p:tag name="REFSHAPE" val="816233132"/>
</p:tagLst>
</file>

<file path=ppt/tags/tag15.xml><?xml version="1.0" encoding="utf-8"?>
<p:tagLst xmlns:p="http://schemas.openxmlformats.org/presentationml/2006/main">
  <p:tag name="KSO_WM_BEAUTIFY_FLAG" val=""/>
</p:tagLst>
</file>

<file path=ppt/tags/tag16.xml><?xml version="1.0" encoding="utf-8"?>
<p:tagLst xmlns:p="http://schemas.openxmlformats.org/presentationml/2006/main">
  <p:tag name="KSO_WM_BEAUTIFY_FLAG" val=""/>
</p:tagLst>
</file>

<file path=ppt/tags/tag17.xml><?xml version="1.0" encoding="utf-8"?>
<p:tagLst xmlns:p="http://schemas.openxmlformats.org/presentationml/2006/main">
  <p:tag name="REFSHAPE" val="816233132"/>
</p:tagLst>
</file>

<file path=ppt/tags/tag18.xml><?xml version="1.0" encoding="utf-8"?>
<p:tagLst xmlns:p="http://schemas.openxmlformats.org/presentationml/2006/main">
  <p:tag name="KSO_WM_BEAUTIFY_FLAG" val=""/>
</p:tagLst>
</file>

<file path=ppt/tags/tag19.xml><?xml version="1.0" encoding="utf-8"?>
<p:tagLst xmlns:p="http://schemas.openxmlformats.org/presentationml/2006/main">
  <p:tag name="KSO_WM_BEAUTIFY_FLAG" val=""/>
</p:tagLst>
</file>

<file path=ppt/tags/tag2.xml><?xml version="1.0" encoding="utf-8"?>
<p:tagLst xmlns:p="http://schemas.openxmlformats.org/presentationml/2006/main">
  <p:tag name="REFSHAPE" val="816233132"/>
</p:tagLst>
</file>

<file path=ppt/tags/tag20.xml><?xml version="1.0" encoding="utf-8"?>
<p:tagLst xmlns:p="http://schemas.openxmlformats.org/presentationml/2006/main">
  <p:tag name="REFSHAPE" val="816233132"/>
</p:tagLst>
</file>

<file path=ppt/tags/tag21.xml><?xml version="1.0" encoding="utf-8"?>
<p:tagLst xmlns:p="http://schemas.openxmlformats.org/presentationml/2006/main">
  <p:tag name="KSO_WM_BEAUTIFY_FLAG" val=""/>
</p:tagLst>
</file>

<file path=ppt/tags/tag22.xml><?xml version="1.0" encoding="utf-8"?>
<p:tagLst xmlns:p="http://schemas.openxmlformats.org/presentationml/2006/main">
  <p:tag name="KSO_WM_BEAUTIFY_FLAG" val=""/>
</p:tagLst>
</file>

<file path=ppt/tags/tag23.xml><?xml version="1.0" encoding="utf-8"?>
<p:tagLst xmlns:p="http://schemas.openxmlformats.org/presentationml/2006/main">
  <p:tag name="REFSHAPE" val="816233132"/>
</p:tagLst>
</file>

<file path=ppt/tags/tag24.xml><?xml version="1.0" encoding="utf-8"?>
<p:tagLst xmlns:p="http://schemas.openxmlformats.org/presentationml/2006/main">
  <p:tag name="KSO_WM_BEAUTIFY_FLAG" val=""/>
</p:tagLst>
</file>

<file path=ppt/tags/tag25.xml><?xml version="1.0" encoding="utf-8"?>
<p:tagLst xmlns:p="http://schemas.openxmlformats.org/presentationml/2006/main">
  <p:tag name="KSO_WM_BEAUTIFY_FLAG" val=""/>
</p:tagLst>
</file>

<file path=ppt/tags/tag26.xml><?xml version="1.0" encoding="utf-8"?>
<p:tagLst xmlns:p="http://schemas.openxmlformats.org/presentationml/2006/main">
  <p:tag name="REFSHAPE" val="816233132"/>
</p:tagLst>
</file>

<file path=ppt/tags/tag27.xml><?xml version="1.0" encoding="utf-8"?>
<p:tagLst xmlns:p="http://schemas.openxmlformats.org/presentationml/2006/main">
  <p:tag name="KSO_WM_BEAUTIFY_FLAG" val=""/>
</p:tagLst>
</file>

<file path=ppt/tags/tag28.xml><?xml version="1.0" encoding="utf-8"?>
<p:tagLst xmlns:p="http://schemas.openxmlformats.org/presentationml/2006/main">
  <p:tag name="KSO_WM_BEAUTIFY_FLAG" val=""/>
</p:tagLst>
</file>

<file path=ppt/tags/tag29.xml><?xml version="1.0" encoding="utf-8"?>
<p:tagLst xmlns:p="http://schemas.openxmlformats.org/presentationml/2006/main">
  <p:tag name="REFSHAPE" val="816233132"/>
</p:tagLst>
</file>

<file path=ppt/tags/tag3.xml><?xml version="1.0" encoding="utf-8"?>
<p:tagLst xmlns:p="http://schemas.openxmlformats.org/presentationml/2006/main">
  <p:tag name="KSO_WM_BEAUTIFY_FLAG" val=""/>
</p:tagLst>
</file>

<file path=ppt/tags/tag30.xml><?xml version="1.0" encoding="utf-8"?>
<p:tagLst xmlns:p="http://schemas.openxmlformats.org/presentationml/2006/main">
  <p:tag name="KSO_WM_BEAUTIFY_FLAG" val=""/>
</p:tagLst>
</file>

<file path=ppt/tags/tag31.xml><?xml version="1.0" encoding="utf-8"?>
<p:tagLst xmlns:p="http://schemas.openxmlformats.org/presentationml/2006/main">
  <p:tag name="KSO_WM_BEAUTIFY_FLAG" val=""/>
</p:tagLst>
</file>

<file path=ppt/tags/tag32.xml><?xml version="1.0" encoding="utf-8"?>
<p:tagLst xmlns:p="http://schemas.openxmlformats.org/presentationml/2006/main">
  <p:tag name="REFSHAPE" val="816233132"/>
</p:tagLst>
</file>

<file path=ppt/tags/tag33.xml><?xml version="1.0" encoding="utf-8"?>
<p:tagLst xmlns:p="http://schemas.openxmlformats.org/presentationml/2006/main">
  <p:tag name="KSO_WM_BEAUTIFY_FLAG" val=""/>
</p:tagLst>
</file>

<file path=ppt/tags/tag34.xml><?xml version="1.0" encoding="utf-8"?>
<p:tagLst xmlns:p="http://schemas.openxmlformats.org/presentationml/2006/main">
  <p:tag name="KSO_WM_BEAUTIFY_FLAG" val=""/>
</p:tagLst>
</file>

<file path=ppt/tags/tag35.xml><?xml version="1.0" encoding="utf-8"?>
<p:tagLst xmlns:p="http://schemas.openxmlformats.org/presentationml/2006/main">
  <p:tag name="REFSHAPE" val="816233132"/>
</p:tagLst>
</file>

<file path=ppt/tags/tag36.xml><?xml version="1.0" encoding="utf-8"?>
<p:tagLst xmlns:p="http://schemas.openxmlformats.org/presentationml/2006/main">
  <p:tag name="KSO_WM_BEAUTIFY_FLAG" val=""/>
</p:tagLst>
</file>

<file path=ppt/tags/tag37.xml><?xml version="1.0" encoding="utf-8"?>
<p:tagLst xmlns:p="http://schemas.openxmlformats.org/presentationml/2006/main">
  <p:tag name="KSO_WM_BEAUTIFY_FLAG" val=""/>
</p:tagLst>
</file>

<file path=ppt/tags/tag38.xml><?xml version="1.0" encoding="utf-8"?>
<p:tagLst xmlns:p="http://schemas.openxmlformats.org/presentationml/2006/main">
  <p:tag name="REFSHAPE" val="816233132"/>
</p:tagLst>
</file>

<file path=ppt/tags/tag39.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40.xml><?xml version="1.0" encoding="utf-8"?>
<p:tagLst xmlns:p="http://schemas.openxmlformats.org/presentationml/2006/main">
  <p:tag name="KSO_WM_BEAUTIFY_FLAG" val=""/>
</p:tagLst>
</file>

<file path=ppt/tags/tag41.xml><?xml version="1.0" encoding="utf-8"?>
<p:tagLst xmlns:p="http://schemas.openxmlformats.org/presentationml/2006/main">
  <p:tag name="REFSHAPE" val="816233132"/>
</p:tagLst>
</file>

<file path=ppt/tags/tag42.xml><?xml version="1.0" encoding="utf-8"?>
<p:tagLst xmlns:p="http://schemas.openxmlformats.org/presentationml/2006/main">
  <p:tag name="KSO_WM_BEAUTIFY_FLAG" val=""/>
</p:tagLst>
</file>

<file path=ppt/tags/tag43.xml><?xml version="1.0" encoding="utf-8"?>
<p:tagLst xmlns:p="http://schemas.openxmlformats.org/presentationml/2006/main">
  <p:tag name="KSO_WM_BEAUTIFY_FLAG" val=""/>
</p:tagLst>
</file>

<file path=ppt/tags/tag44.xml><?xml version="1.0" encoding="utf-8"?>
<p:tagLst xmlns:p="http://schemas.openxmlformats.org/presentationml/2006/main">
  <p:tag name="REFSHAPE" val="816233132"/>
</p:tagLst>
</file>

<file path=ppt/tags/tag45.xml><?xml version="1.0" encoding="utf-8"?>
<p:tagLst xmlns:p="http://schemas.openxmlformats.org/presentationml/2006/main">
  <p:tag name="KSO_WM_BEAUTIFY_FLAG" val=""/>
</p:tagLst>
</file>

<file path=ppt/tags/tag46.xml><?xml version="1.0" encoding="utf-8"?>
<p:tagLst xmlns:p="http://schemas.openxmlformats.org/presentationml/2006/main">
  <p:tag name="KSO_WM_BEAUTIFY_FLAG" val=""/>
</p:tagLst>
</file>

<file path=ppt/tags/tag47.xml><?xml version="1.0" encoding="utf-8"?>
<p:tagLst xmlns:p="http://schemas.openxmlformats.org/presentationml/2006/main">
  <p:tag name="REFSHAPE" val="816233132"/>
</p:tagLst>
</file>

<file path=ppt/tags/tag48.xml><?xml version="1.0" encoding="utf-8"?>
<p:tagLst xmlns:p="http://schemas.openxmlformats.org/presentationml/2006/main">
  <p:tag name="KSO_WM_BEAUTIFY_FLAG" val=""/>
</p:tagLst>
</file>

<file path=ppt/tags/tag49.xml><?xml version="1.0" encoding="utf-8"?>
<p:tagLst xmlns:p="http://schemas.openxmlformats.org/presentationml/2006/main">
  <p:tag name="KSO_WM_BEAUTIFY_FLAG" val=""/>
</p:tagLst>
</file>

<file path=ppt/tags/tag5.xml><?xml version="1.0" encoding="utf-8"?>
<p:tagLst xmlns:p="http://schemas.openxmlformats.org/presentationml/2006/main">
  <p:tag name="REFSHAPE" val="816233132"/>
</p:tagLst>
</file>

<file path=ppt/tags/tag50.xml><?xml version="1.0" encoding="utf-8"?>
<p:tagLst xmlns:p="http://schemas.openxmlformats.org/presentationml/2006/main">
  <p:tag name="REFSHAPE" val="816233132"/>
</p:tagLst>
</file>

<file path=ppt/tags/tag51.xml><?xml version="1.0" encoding="utf-8"?>
<p:tagLst xmlns:p="http://schemas.openxmlformats.org/presentationml/2006/main">
  <p:tag name="KSO_WM_BEAUTIFY_FLAG" val=""/>
</p:tagLst>
</file>

<file path=ppt/tags/tag52.xml><?xml version="1.0" encoding="utf-8"?>
<p:tagLst xmlns:p="http://schemas.openxmlformats.org/presentationml/2006/main">
  <p:tag name="KSO_WM_BEAUTIFY_FLAG" val=""/>
</p:tagLst>
</file>

<file path=ppt/tags/tag53.xml><?xml version="1.0" encoding="utf-8"?>
<p:tagLst xmlns:p="http://schemas.openxmlformats.org/presentationml/2006/main">
  <p:tag name="REFSHAPE" val="816233132"/>
</p:tagLst>
</file>

<file path=ppt/tags/tag54.xml><?xml version="1.0" encoding="utf-8"?>
<p:tagLst xmlns:p="http://schemas.openxmlformats.org/presentationml/2006/main">
  <p:tag name="KSO_WM_BEAUTIFY_FLAG" val=""/>
</p:tagLst>
</file>

<file path=ppt/tags/tag55.xml><?xml version="1.0" encoding="utf-8"?>
<p:tagLst xmlns:p="http://schemas.openxmlformats.org/presentationml/2006/main">
  <p:tag name="KSO_WM_BEAUTIFY_FLAG" val=""/>
</p:tagLst>
</file>

<file path=ppt/tags/tag56.xml><?xml version="1.0" encoding="utf-8"?>
<p:tagLst xmlns:p="http://schemas.openxmlformats.org/presentationml/2006/main">
  <p:tag name="REFSHAPE" val="816233132"/>
</p:tagLst>
</file>

<file path=ppt/tags/tag57.xml><?xml version="1.0" encoding="utf-8"?>
<p:tagLst xmlns:p="http://schemas.openxmlformats.org/presentationml/2006/main">
  <p:tag name="KSO_WM_BEAUTIFY_FLAG" val=""/>
</p:tagLst>
</file>

<file path=ppt/tags/tag58.xml><?xml version="1.0" encoding="utf-8"?>
<p:tagLst xmlns:p="http://schemas.openxmlformats.org/presentationml/2006/main">
  <p:tag name="KSO_WM_BEAUTIFY_FLAG" val=""/>
</p:tagLst>
</file>

<file path=ppt/tags/tag59.xml><?xml version="1.0" encoding="utf-8"?>
<p:tagLst xmlns:p="http://schemas.openxmlformats.org/presentationml/2006/main">
  <p:tag name="REFSHAPE" val="816233132"/>
</p:tagLst>
</file>

<file path=ppt/tags/tag6.xml><?xml version="1.0" encoding="utf-8"?>
<p:tagLst xmlns:p="http://schemas.openxmlformats.org/presentationml/2006/main">
  <p:tag name="KSO_WM_BEAUTIFY_FLAG" val=""/>
</p:tagLst>
</file>

<file path=ppt/tags/tag60.xml><?xml version="1.0" encoding="utf-8"?>
<p:tagLst xmlns:p="http://schemas.openxmlformats.org/presentationml/2006/main">
  <p:tag name="KSO_WM_BEAUTIFY_FLAG" val=""/>
</p:tagLst>
</file>

<file path=ppt/tags/tag61.xml><?xml version="1.0" encoding="utf-8"?>
<p:tagLst xmlns:p="http://schemas.openxmlformats.org/presentationml/2006/main">
  <p:tag name="KSO_WM_BEAUTIFY_FLAG" val=""/>
</p:tagLst>
</file>

<file path=ppt/tags/tag62.xml><?xml version="1.0" encoding="utf-8"?>
<p:tagLst xmlns:p="http://schemas.openxmlformats.org/presentationml/2006/main">
  <p:tag name="REFSHAPE" val="816233132"/>
</p:tagLst>
</file>

<file path=ppt/tags/tag63.xml><?xml version="1.0" encoding="utf-8"?>
<p:tagLst xmlns:p="http://schemas.openxmlformats.org/presentationml/2006/main">
  <p:tag name="KSO_WM_BEAUTIFY_FLAG" val=""/>
</p:tagLst>
</file>

<file path=ppt/tags/tag64.xml><?xml version="1.0" encoding="utf-8"?>
<p:tagLst xmlns:p="http://schemas.openxmlformats.org/presentationml/2006/main">
  <p:tag name="KSO_WM_BEAUTIFY_FLAG" val=""/>
</p:tagLst>
</file>

<file path=ppt/tags/tag65.xml><?xml version="1.0" encoding="utf-8"?>
<p:tagLst xmlns:p="http://schemas.openxmlformats.org/presentationml/2006/main">
  <p:tag name="REFSHAPE" val="816233132"/>
</p:tagLst>
</file>

<file path=ppt/tags/tag66.xml><?xml version="1.0" encoding="utf-8"?>
<p:tagLst xmlns:p="http://schemas.openxmlformats.org/presentationml/2006/main">
  <p:tag name="KSO_WM_BEAUTIFY_FLAG" val=""/>
</p:tagLst>
</file>

<file path=ppt/tags/tag67.xml><?xml version="1.0" encoding="utf-8"?>
<p:tagLst xmlns:p="http://schemas.openxmlformats.org/presentationml/2006/main">
  <p:tag name="KSO_WM_BEAUTIFY_FLAG" val=""/>
</p:tagLst>
</file>

<file path=ppt/tags/tag68.xml><?xml version="1.0" encoding="utf-8"?>
<p:tagLst xmlns:p="http://schemas.openxmlformats.org/presentationml/2006/main">
  <p:tag name="REFSHAPE" val="816233132"/>
</p:tagLst>
</file>

<file path=ppt/tags/tag69.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70.xml><?xml version="1.0" encoding="utf-8"?>
<p:tagLst xmlns:p="http://schemas.openxmlformats.org/presentationml/2006/main">
  <p:tag name="KSO_WM_BEAUTIFY_FLAG" val=""/>
</p:tagLst>
</file>

<file path=ppt/tags/tag71.xml><?xml version="1.0" encoding="utf-8"?>
<p:tagLst xmlns:p="http://schemas.openxmlformats.org/presentationml/2006/main">
  <p:tag name="REFSHAPE" val="816233132"/>
</p:tagLst>
</file>

<file path=ppt/tags/tag72.xml><?xml version="1.0" encoding="utf-8"?>
<p:tagLst xmlns:p="http://schemas.openxmlformats.org/presentationml/2006/main">
  <p:tag name="KSO_WM_BEAUTIFY_FLAG" val=""/>
</p:tagLst>
</file>

<file path=ppt/tags/tag73.xml><?xml version="1.0" encoding="utf-8"?>
<p:tagLst xmlns:p="http://schemas.openxmlformats.org/presentationml/2006/main">
  <p:tag name="KSO_WM_BEAUTIFY_FLAG" val=""/>
</p:tagLst>
</file>

<file path=ppt/tags/tag74.xml><?xml version="1.0" encoding="utf-8"?>
<p:tagLst xmlns:p="http://schemas.openxmlformats.org/presentationml/2006/main">
  <p:tag name="REFSHAPE" val="816233132"/>
</p:tagLst>
</file>

<file path=ppt/tags/tag75.xml><?xml version="1.0" encoding="utf-8"?>
<p:tagLst xmlns:p="http://schemas.openxmlformats.org/presentationml/2006/main">
  <p:tag name="KSO_WM_BEAUTIFY_FLAG" val=""/>
</p:tagLst>
</file>

<file path=ppt/tags/tag76.xml><?xml version="1.0" encoding="utf-8"?>
<p:tagLst xmlns:p="http://schemas.openxmlformats.org/presentationml/2006/main">
  <p:tag name="KSO_WM_BEAUTIFY_FLAG" val=""/>
</p:tagLst>
</file>

<file path=ppt/tags/tag77.xml><?xml version="1.0" encoding="utf-8"?>
<p:tagLst xmlns:p="http://schemas.openxmlformats.org/presentationml/2006/main">
  <p:tag name="REFSHAPE" val="816233132"/>
</p:tagLst>
</file>

<file path=ppt/tags/tag78.xml><?xml version="1.0" encoding="utf-8"?>
<p:tagLst xmlns:p="http://schemas.openxmlformats.org/presentationml/2006/main">
  <p:tag name="KSO_WM_BEAUTIFY_FLAG" val=""/>
</p:tagLst>
</file>

<file path=ppt/tags/tag79.xml><?xml version="1.0" encoding="utf-8"?>
<p:tagLst xmlns:p="http://schemas.openxmlformats.org/presentationml/2006/main">
  <p:tag name="KSO_WM_BEAUTIFY_FLAG" val=""/>
</p:tagLst>
</file>

<file path=ppt/tags/tag8.xml><?xml version="1.0" encoding="utf-8"?>
<p:tagLst xmlns:p="http://schemas.openxmlformats.org/presentationml/2006/main">
  <p:tag name="REFSHAPE" val="816233132"/>
</p:tagLst>
</file>

<file path=ppt/tags/tag80.xml><?xml version="1.0" encoding="utf-8"?>
<p:tagLst xmlns:p="http://schemas.openxmlformats.org/presentationml/2006/main">
  <p:tag name="REFSHAPE" val="816233132"/>
</p:tagLst>
</file>

<file path=ppt/tags/tag81.xml><?xml version="1.0" encoding="utf-8"?>
<p:tagLst xmlns:p="http://schemas.openxmlformats.org/presentationml/2006/main">
  <p:tag name="KSO_WM_BEAUTIFY_FLAG" val=""/>
</p:tagLst>
</file>

<file path=ppt/tags/tag82.xml><?xml version="1.0" encoding="utf-8"?>
<p:tagLst xmlns:p="http://schemas.openxmlformats.org/presentationml/2006/main">
  <p:tag name="KSO_WM_BEAUTIFY_FLAG" val=""/>
</p:tagLst>
</file>

<file path=ppt/tags/tag83.xml><?xml version="1.0" encoding="utf-8"?>
<p:tagLst xmlns:p="http://schemas.openxmlformats.org/presentationml/2006/main">
  <p:tag name="REFSHAPE" val="816233132"/>
</p:tagLst>
</file>

<file path=ppt/tags/tag84.xml><?xml version="1.0" encoding="utf-8"?>
<p:tagLst xmlns:p="http://schemas.openxmlformats.org/presentationml/2006/main">
  <p:tag name="KSO_WM_BEAUTIFY_FLAG" val=""/>
</p:tagLst>
</file>

<file path=ppt/tags/tag85.xml><?xml version="1.0" encoding="utf-8"?>
<p:tagLst xmlns:p="http://schemas.openxmlformats.org/presentationml/2006/main">
  <p:tag name="KSO_WM_BEAUTIFY_FLAG" val=""/>
</p:tagLst>
</file>

<file path=ppt/tags/tag86.xml><?xml version="1.0" encoding="utf-8"?>
<p:tagLst xmlns:p="http://schemas.openxmlformats.org/presentationml/2006/main">
  <p:tag name="KSO_WPP_MARK_KEY" val="fe82eaae-7e76-45d5-a046-ab494e887d6b"/>
  <p:tag name="COMMONDATA" val="eyJoZGlkIjoiMmQ3ZWRkYWE3N2Q0ZmFmZWU2OGU3YTMzODZhNTYxMjEifQ=="/>
</p:tagLst>
</file>

<file path=ppt/tags/tag9.xml><?xml version="1.0" encoding="utf-8"?>
<p:tagLst xmlns:p="http://schemas.openxmlformats.org/presentationml/2006/main">
  <p:tag name="KSO_WM_BEAUTIFY_FLAG" val=""/>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1">
          <a:schemeClr val="accent1"/>
        </a:lnRef>
        <a:fillRef idx="0">
          <a:schemeClr val="accent1"/>
        </a:fillRef>
        <a:effectRef idx="0">
          <a:schemeClr val="accent1"/>
        </a:effectRef>
        <a:fontRef idx="minor">
          <a:schemeClr val="tx1"/>
        </a:fontRef>
      </a:style>
    </a:lnDef>
    <a:txDef>
      <a:spPr>
        <a:noFill/>
        <a:ln w="9525">
          <a:noFill/>
        </a:ln>
      </a:spPr>
      <a:bodyPr wrap="square">
        <a:spAutoFit/>
      </a:bodyPr>
      <a:lstStyle>
        <a:defPPr marL="457200" indent="-457200">
          <a:lnSpc>
            <a:spcPct val="130000"/>
          </a:lnSpc>
          <a:buFont typeface="Wingdings" panose="05000000000000000000" charset="0"/>
          <a:buChar char="Ø"/>
          <a:defRPr lang="zh-CN" sz="3200" b="1">
            <a:solidFill>
              <a:srgbClr val="C00000"/>
            </a:solidFill>
            <a:latin typeface="微软雅黑" panose="020B0503020204020204" pitchFamily="34" charset="-122"/>
            <a:ea typeface="微软雅黑" panose="020B0503020204020204" pitchFamily="34" charset="-122"/>
            <a:cs typeface="微软雅黑" panose="020B0503020204020204" pitchFamily="34" charset="-122"/>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5120</Words>
  <Application>WPS 演示</Application>
  <PresentationFormat>宽屏</PresentationFormat>
  <Paragraphs>290</Paragraphs>
  <Slides>31</Slides>
  <Notes>1</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31</vt:i4>
      </vt:variant>
    </vt:vector>
  </HeadingPairs>
  <TitlesOfParts>
    <vt:vector size="43" baseType="lpstr">
      <vt:lpstr>Arial</vt:lpstr>
      <vt:lpstr>宋体</vt:lpstr>
      <vt:lpstr>Wingdings</vt:lpstr>
      <vt:lpstr>Wingdings</vt:lpstr>
      <vt:lpstr>微软雅黑</vt:lpstr>
      <vt:lpstr>Impact</vt:lpstr>
      <vt:lpstr>Microsoft Himalaya</vt:lpstr>
      <vt:lpstr>等线</vt:lpstr>
      <vt:lpstr>黑体</vt:lpstr>
      <vt:lpstr>Arial Unicode MS</vt:lpstr>
      <vt:lpstr>等线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刘宇</dc:creator>
  <cp:lastModifiedBy>祝猛昌</cp:lastModifiedBy>
  <cp:revision>233</cp:revision>
  <dcterms:created xsi:type="dcterms:W3CDTF">2019-12-26T01:47:00Z</dcterms:created>
  <dcterms:modified xsi:type="dcterms:W3CDTF">2024-06-07T02:34:03Z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2052-12.1.0.16929</vt:lpwstr>
  </property>
  <property fmtid="{D5CDD505-2E9C-101B-9397-08002B2CF9AE}" pid="3" name="ICV">
    <vt:lpwstr>9B92CF7290FC4922B7B124EC64B22B87_12</vt:lpwstr>
  </property>
</Properties>
</file>